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2" r:id="rId3"/>
    <p:sldId id="293" r:id="rId4"/>
    <p:sldId id="295" r:id="rId5"/>
    <p:sldId id="294" r:id="rId6"/>
    <p:sldId id="290" r:id="rId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96713"/>
    <a:srgbClr val="0000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0" autoAdjust="0"/>
    <p:restoredTop sz="95596" autoAdjust="0"/>
  </p:normalViewPr>
  <p:slideViewPr>
    <p:cSldViewPr>
      <p:cViewPr varScale="1">
        <p:scale>
          <a:sx n="70" d="100"/>
          <a:sy n="70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EAD5E1-5C06-44FB-8248-3FC2709950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571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609951-6B2F-457B-86E8-E9CF1F9F5167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902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609951-6B2F-457B-86E8-E9CF1F9F5167}" type="slidenum">
              <a:rPr lang="en-US"/>
              <a:pPr/>
              <a:t>6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297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3352800"/>
            <a:ext cx="7086600" cy="70485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978275"/>
            <a:ext cx="7086600" cy="441325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274638"/>
            <a:ext cx="2114550" cy="6354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74638"/>
            <a:ext cx="6191250" cy="6354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143000"/>
            <a:ext cx="38481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1143000"/>
            <a:ext cx="38481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74638"/>
            <a:ext cx="8458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143000"/>
            <a:ext cx="7848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1887" y="220663"/>
            <a:ext cx="9067800" cy="1219200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Муниципальное бюджетное дошкольное образовательное учреждение</a:t>
            </a:r>
            <a:br>
              <a:rPr lang="ru-RU" sz="24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sz="28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«Детский сад № 37»</a:t>
            </a:r>
            <a:br>
              <a:rPr lang="ru-RU" sz="28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sz="28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/>
            </a:r>
            <a:br>
              <a:rPr lang="ru-RU" sz="2800" b="1" i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</a:br>
            <a:r>
              <a:rPr lang="ru-RU" sz="4400" b="1" i="1" spc="30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Презентация </a:t>
            </a:r>
            <a:r>
              <a:rPr lang="ru-RU" sz="4400" b="1" i="1" spc="30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стенда </a:t>
            </a:r>
            <a:r>
              <a:rPr lang="ru-RU" sz="4400" b="1" i="1" spc="30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sz="4400" b="1" i="1" spc="30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400" b="1" i="1" spc="30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«</a:t>
            </a:r>
            <a:r>
              <a:rPr lang="ru-RU" sz="4400" b="1" i="1" spc="300" dirty="0" err="1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Эколята</a:t>
            </a:r>
            <a:r>
              <a:rPr lang="ru-RU" sz="4400" b="1" i="1" spc="30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-Дошколята»</a:t>
            </a:r>
            <a:r>
              <a:rPr lang="ru-RU" sz="3200" b="1" i="1" spc="30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sz="3200" b="1" i="1" spc="30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</a:br>
            <a:endParaRPr lang="ru-RU" sz="3200" b="1" i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058789"/>
            <a:ext cx="7025185" cy="37992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split orient="vert"/>
      </p:transition>
    </mc:Choice>
    <mc:Fallback xmlns=""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0600"/>
            <a:ext cx="91440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стенд «Эколята-Дошколята» разработан </a:t>
            </a:r>
            <a:r>
              <a:rPr lang="ru-RU" sz="2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старшим 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воспитателем и является просветительской, игровой и учебной зоной,  оформлен не только для детей , но и для наших первых помощников – родителей. </a:t>
            </a:r>
          </a:p>
          <a:p>
            <a:pPr algn="just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создания: привить любовь и бережное отношение к родной природе, ее животному и растительному миру. </a:t>
            </a:r>
          </a:p>
          <a:p>
            <a:pPr algn="just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Стенд находится в холле второго этажа детского сада, отличительной особенностью является его мобильность и возможность использовать как в помещении так и на улице, при проведении экскурсий, экологических прогулок, и т. д. В центре стенда находится логотип Эколят-Дошколят. Девиз: «Только вместе, только дружно помогать природе нужно».</a:t>
            </a:r>
          </a:p>
        </p:txBody>
      </p:sp>
    </p:spTree>
    <p:extLst>
      <p:ext uri="{BB962C8B-B14F-4D97-AF65-F5344CB8AC3E}">
        <p14:creationId xmlns:p14="http://schemas.microsoft.com/office/powerpoint/2010/main" val="78342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Стенд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пять экологических функциональных разделов. </a:t>
            </a:r>
            <a:b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каждого раздела посвящено одному из героев Эколят — Шалун, Умница, Елочка и Тихоня.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133600"/>
            <a:ext cx="6096000" cy="458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4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39200" cy="868362"/>
          </a:xfrm>
        </p:spPr>
        <p:txBody>
          <a:bodyPr/>
          <a:lstStyle/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 раздел посвящен Умнице. Она много знает и рассказывает своим друзьям интересные истории и эко новости ДОУ.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604607"/>
            <a:ext cx="1342030" cy="16863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4245" y="1399519"/>
            <a:ext cx="3048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раздел посвящен Тихоне. </a:t>
            </a:r>
          </a:p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тихий и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скромный, рассказывает о экологическом воспитании детей в группах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428317"/>
            <a:ext cx="1519905" cy="179131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4245" y="3504950"/>
            <a:ext cx="65213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раздел посвящен Шалуну. Он любит веселые игры и стремится узнать что-то новое и неизвестное. Шалун предлагает поиграть в дидактические игры с родителями.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971800"/>
            <a:ext cx="1524000" cy="177904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86520" y="4940617"/>
            <a:ext cx="5867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раздел посвящен Ёлочке. Это подруга малышей, она веселая и общительная, часто заходит в гости к детям, чтобы поговорить о том, о сём. Ёлочка предлагает ребятам и родителям интересные экологические факты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4952657"/>
            <a:ext cx="1576316" cy="184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90600"/>
            <a:ext cx="4876800" cy="56865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29200" y="797511"/>
            <a:ext cx="3962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стенд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«Эколята-дошколята» постоянно обновляется новым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материалом,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меняя наполнение разделов можно планировать и дальнейшее ознакомление детей с охраной природы, что позволит дошкольникам вырасти настоящими защитниками природы. Кроме этого проходят экологические выставки воспитанников, педагогов и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252250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09684" y="533400"/>
            <a:ext cx="7391400" cy="1219200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dirty="0"/>
              <a:t> </a:t>
            </a:r>
            <a:r>
              <a:rPr lang="ru-RU" b="1" dirty="0"/>
              <a:t> </a:t>
            </a:r>
            <a:r>
              <a:rPr lang="ru-RU" dirty="0"/>
              <a:t> 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https://ds04.infourok.ru/uploads/ex/0f69/00081230-369e67e2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91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">
      <a:dk1>
        <a:srgbClr val="4D4D4D"/>
      </a:dk1>
      <a:lt1>
        <a:srgbClr val="FFFFFF"/>
      </a:lt1>
      <a:dk2>
        <a:srgbClr val="4D4D4D"/>
      </a:dk2>
      <a:lt2>
        <a:srgbClr val="0E7E24"/>
      </a:lt2>
      <a:accent1>
        <a:srgbClr val="369026"/>
      </a:accent1>
      <a:accent2>
        <a:srgbClr val="68C419"/>
      </a:accent2>
      <a:accent3>
        <a:srgbClr val="FFFFFF"/>
      </a:accent3>
      <a:accent4>
        <a:srgbClr val="404040"/>
      </a:accent4>
      <a:accent5>
        <a:srgbClr val="AEC6AC"/>
      </a:accent5>
      <a:accent6>
        <a:srgbClr val="5EB116"/>
      </a:accent6>
      <a:hlink>
        <a:srgbClr val="76E11D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93CB6A"/>
        </a:lt2>
        <a:accent1>
          <a:srgbClr val="71BE5E"/>
        </a:accent1>
        <a:accent2>
          <a:srgbClr val="A0CD6E"/>
        </a:accent2>
        <a:accent3>
          <a:srgbClr val="FFFFFF"/>
        </a:accent3>
        <a:accent4>
          <a:srgbClr val="404040"/>
        </a:accent4>
        <a:accent5>
          <a:srgbClr val="BBDBB6"/>
        </a:accent5>
        <a:accent6>
          <a:srgbClr val="91BA63"/>
        </a:accent6>
        <a:hlink>
          <a:srgbClr val="6BAB4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189C25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1E14F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4C8E3D"/>
        </a:lt2>
        <a:accent1>
          <a:srgbClr val="66A050"/>
        </a:accent1>
        <a:accent2>
          <a:srgbClr val="6EA552"/>
        </a:accent2>
        <a:accent3>
          <a:srgbClr val="FFFFFF"/>
        </a:accent3>
        <a:accent4>
          <a:srgbClr val="404040"/>
        </a:accent4>
        <a:accent5>
          <a:srgbClr val="B8CDB3"/>
        </a:accent5>
        <a:accent6>
          <a:srgbClr val="639549"/>
        </a:accent6>
        <a:hlink>
          <a:srgbClr val="89B96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8CAA42"/>
        </a:lt2>
        <a:accent1>
          <a:srgbClr val="9BB249"/>
        </a:accent1>
        <a:accent2>
          <a:srgbClr val="67B64F"/>
        </a:accent2>
        <a:accent3>
          <a:srgbClr val="FFFFFF"/>
        </a:accent3>
        <a:accent4>
          <a:srgbClr val="404040"/>
        </a:accent4>
        <a:accent5>
          <a:srgbClr val="CBD5B1"/>
        </a:accent5>
        <a:accent6>
          <a:srgbClr val="5DA547"/>
        </a:accent6>
        <a:hlink>
          <a:srgbClr val="B8CC7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4D7C48"/>
        </a:lt2>
        <a:accent1>
          <a:srgbClr val="599148"/>
        </a:accent1>
        <a:accent2>
          <a:srgbClr val="69A253"/>
        </a:accent2>
        <a:accent3>
          <a:srgbClr val="FFFFFF"/>
        </a:accent3>
        <a:accent4>
          <a:srgbClr val="404040"/>
        </a:accent4>
        <a:accent5>
          <a:srgbClr val="B5C7B1"/>
        </a:accent5>
        <a:accent6>
          <a:srgbClr val="5E924A"/>
        </a:accent6>
        <a:hlink>
          <a:srgbClr val="80C15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467F20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8A9BA5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8A9BA5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101D0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67F20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101D0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51873B"/>
        </a:lt2>
        <a:accent1>
          <a:srgbClr val="669E4B"/>
        </a:accent1>
        <a:accent2>
          <a:srgbClr val="79B25C"/>
        </a:accent2>
        <a:accent3>
          <a:srgbClr val="FFFFFF"/>
        </a:accent3>
        <a:accent4>
          <a:srgbClr val="404040"/>
        </a:accent4>
        <a:accent5>
          <a:srgbClr val="B8CCB1"/>
        </a:accent5>
        <a:accent6>
          <a:srgbClr val="6DA153"/>
        </a:accent6>
        <a:hlink>
          <a:srgbClr val="92CB6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42640C"/>
        </a:lt2>
        <a:accent1>
          <a:srgbClr val="8EB81F"/>
        </a:accent1>
        <a:accent2>
          <a:srgbClr val="C6D938"/>
        </a:accent2>
        <a:accent3>
          <a:srgbClr val="FFFFFF"/>
        </a:accent3>
        <a:accent4>
          <a:srgbClr val="404040"/>
        </a:accent4>
        <a:accent5>
          <a:srgbClr val="C6D8AB"/>
        </a:accent5>
        <a:accent6>
          <a:srgbClr val="B3C432"/>
        </a:accent6>
        <a:hlink>
          <a:srgbClr val="67841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E7E24"/>
        </a:lt2>
        <a:accent1>
          <a:srgbClr val="369026"/>
        </a:accent1>
        <a:accent2>
          <a:srgbClr val="57A025"/>
        </a:accent2>
        <a:accent3>
          <a:srgbClr val="FFFFFF"/>
        </a:accent3>
        <a:accent4>
          <a:srgbClr val="404040"/>
        </a:accent4>
        <a:accent5>
          <a:srgbClr val="AEC6AC"/>
        </a:accent5>
        <a:accent6>
          <a:srgbClr val="4E9120"/>
        </a:accent6>
        <a:hlink>
          <a:srgbClr val="73B02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0E7E24"/>
        </a:lt2>
        <a:accent1>
          <a:srgbClr val="369026"/>
        </a:accent1>
        <a:accent2>
          <a:srgbClr val="57A025"/>
        </a:accent2>
        <a:accent3>
          <a:srgbClr val="FFFFFF"/>
        </a:accent3>
        <a:accent4>
          <a:srgbClr val="404040"/>
        </a:accent4>
        <a:accent5>
          <a:srgbClr val="AEC6AC"/>
        </a:accent5>
        <a:accent6>
          <a:srgbClr val="4E9120"/>
        </a:accent6>
        <a:hlink>
          <a:srgbClr val="E1E4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93</Words>
  <Application>Microsoft Office PowerPoint</Application>
  <PresentationFormat>Экран (4:3)</PresentationFormat>
  <Paragraphs>16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Microsoft Sans Serif</vt:lpstr>
      <vt:lpstr>Monotype Corsiva</vt:lpstr>
      <vt:lpstr>Times New Roman</vt:lpstr>
      <vt:lpstr>powerpoint-template-24</vt:lpstr>
      <vt:lpstr>     Муниципальное бюджетное дошкольное образовательное учреждение «Детский сад № 37»  Презентация стенда  «Эколята-Дошколята» </vt:lpstr>
      <vt:lpstr>Презентация PowerPoint</vt:lpstr>
      <vt:lpstr>     Стенд имеет пять экологических функциональных разделов.  Содержание каждого раздела посвящено одному из героев Эколят — Шалун, Умница, Елочка и Тихоня.  </vt:lpstr>
      <vt:lpstr>1,2 раздел посвящен Умнице. Она много знает и рассказывает своим друзьям интересные истории и эко новости ДОУ. </vt:lpstr>
      <vt:lpstr>Презентация PowerPoint</vt:lpstr>
      <vt:lpstr>  </vt:lpstr>
    </vt:vector>
  </TitlesOfParts>
  <Company>Templates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Пользователь</cp:lastModifiedBy>
  <cp:revision>42</cp:revision>
  <dcterms:created xsi:type="dcterms:W3CDTF">2007-04-02T02:11:51Z</dcterms:created>
  <dcterms:modified xsi:type="dcterms:W3CDTF">2022-02-16T05:23:52Z</dcterms:modified>
</cp:coreProperties>
</file>