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61" r:id="rId4"/>
    <p:sldId id="262" r:id="rId5"/>
    <p:sldId id="263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8002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«В ДРУЖБЕ-СИЛА!»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403956"/>
            <a:ext cx="5818822" cy="411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1139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-2894"/>
            <a:ext cx="6334829" cy="612905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5787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2" t="1671" r="1338" b="2596"/>
          <a:stretch/>
        </p:blipFill>
        <p:spPr>
          <a:xfrm>
            <a:off x="221672" y="116632"/>
            <a:ext cx="8742815" cy="585467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7619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" t="2628" r="1038"/>
          <a:stretch/>
        </p:blipFill>
        <p:spPr>
          <a:xfrm>
            <a:off x="171447" y="116632"/>
            <a:ext cx="8873674" cy="6009531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1000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" t="2856" r="1261"/>
          <a:stretch/>
        </p:blipFill>
        <p:spPr>
          <a:xfrm>
            <a:off x="181597" y="188640"/>
            <a:ext cx="8950036" cy="5774151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85155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145</TotalTime>
  <Words>4</Words>
  <Application>Microsoft Office PowerPoint</Application>
  <PresentationFormat>Экран (4:3)</PresentationFormat>
  <Paragraphs>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Волна</vt:lpstr>
      <vt:lpstr>«В ДРУЖБЕ-СИЛА!»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вильгельмовна</cp:lastModifiedBy>
  <cp:revision>5</cp:revision>
  <dcterms:created xsi:type="dcterms:W3CDTF">2020-03-17T11:48:14Z</dcterms:created>
  <dcterms:modified xsi:type="dcterms:W3CDTF">2020-10-28T00:09:40Z</dcterms:modified>
</cp:coreProperties>
</file>