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303" r:id="rId3"/>
    <p:sldId id="325" r:id="rId4"/>
    <p:sldId id="295" r:id="rId5"/>
    <p:sldId id="271" r:id="rId6"/>
    <p:sldId id="296" r:id="rId7"/>
    <p:sldId id="318" r:id="rId8"/>
    <p:sldId id="297" r:id="rId9"/>
    <p:sldId id="319" r:id="rId10"/>
    <p:sldId id="298" r:id="rId11"/>
    <p:sldId id="322" r:id="rId12"/>
    <p:sldId id="307" r:id="rId13"/>
    <p:sldId id="299" r:id="rId14"/>
    <p:sldId id="323" r:id="rId15"/>
    <p:sldId id="301" r:id="rId16"/>
    <p:sldId id="291" r:id="rId17"/>
    <p:sldId id="324" r:id="rId18"/>
    <p:sldId id="329" r:id="rId19"/>
    <p:sldId id="314" r:id="rId20"/>
    <p:sldId id="33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FF"/>
    <a:srgbClr val="660066"/>
    <a:srgbClr val="8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05" autoAdjust="0"/>
    <p:restoredTop sz="89165" autoAdjust="0"/>
  </p:normalViewPr>
  <p:slideViewPr>
    <p:cSldViewPr>
      <p:cViewPr>
        <p:scale>
          <a:sx n="69" d="100"/>
          <a:sy n="69" d="100"/>
        </p:scale>
        <p:origin x="-1884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597FD-81CB-4B48-A993-884639572F7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E306F-76CA-48F0-9D01-174F6D2908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447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Добрый день, ребята!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Есть на Земле места, первозданная красота которых, величие и удивительная гармония как бы демонстрируют неограниченные возможности созидательной силы природы.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111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зрителям.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Один из основных врагов нерпы в естественных условиях /медведь/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не могут отгадать открыть 1 букву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Медведь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 (перейти по гиперссылке)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«Зарядка»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070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Приглашаются финалисты игры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472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финалистам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называются насекомые, которыми лакомятся медведи на Байкале? /ручейники/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Ручейник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 (перейти по гиперссылке)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Победитель игры  выбирает призы на количество заработанных баллов</a:t>
            </a:r>
          </a:p>
          <a:p>
            <a:r>
              <a:rPr lang="ru-RU" dirty="0" smtClean="0"/>
              <a:t>Если выбрали Картину Нерпы надо перейти</a:t>
            </a:r>
            <a:r>
              <a:rPr lang="ru-RU" baseline="0" dirty="0" smtClean="0"/>
              <a:t> по гиперссылке и показать фрагмент где нерпа рисует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270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Предложить победителю сыграть в Супер игру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922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супер игры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Какое животное поглощает бактерии, служит биологическим фильтром, обеспечивая чистоту байкальских вод.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эпишура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Ручейник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 (перейти по гиперссылке)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Молодцы ребята, вы хорошо поработали! Наш Байкал уникален, не зря его называют жемчужиной Сибири, проблема загрязнения Байкала с каждым годом становится более острой, поэтому давайте беречь наше достояние – оз. Байкал!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49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Разгадав загадку, вы узнаете, чему посвящено наше занятие.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595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Озеро Байкал – уникальное творение природы, национальное сокровище и гордость России.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Байкал – жемчужина среди озер земного шара, он знаменит своей геологической древностью и оригинальными формами животного мира, происхождение которых до конца еще не разгадано.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496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Приглашаем участников с красными  жетонами (между ними провести жеребьевку).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Байкал – это…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 самое глубокое  озеро в мире,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существует  25 миллионов лет,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впадает 366 рек,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665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1 тройки игроков.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называют нерпу на Байкале? /заяц – ушкан/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«Заяц-ушкан»  (перейти по гиперссылке)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Приглашаем участников с жёлтыми  жетонами (между ними провести жеребьевку).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Байкал – это…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вытекает 1 река,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5) уникальные эндемики,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6) максимальная глубина 1637 метров,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48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2 тройки игроков.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называется детёныш нерпы? /белёк/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«Белёк»  (перейти по гиперссылке)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Приглашаем участников с голубыми  жетонами (между ними провести жеребьевку).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Байкал – это…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7) нерпа,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8) чистейшая вода,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9) 27 островов.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98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3 тройки игроков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Основная пища нерпы? /голомянка/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Просмотр видеоролика «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Голомянка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 (перейти по гиперссылке)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E306F-76CA-48F0-9D01-174F6D2908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F3B78-6CB8-4F0C-ACD9-B4BB3A899CA7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B9DD2-F03B-4DDB-8430-B1A4270934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8;&#1088;&#1080;&#1085;&#1072;\Desktop\&#1045;&#1074;&#1076;&#1086;&#1082;&#1080;&#1084;&#1086;&#1074;&#1072;%20&#1048;.&#1056;.%20&#1042;&#1085;&#1077;&#1082;&#1083;.%20&#1084;&#1077;&#1088;.%20&#1089;%20&#1087;&#1088;&#1080;&#1084;&#1077;&#1085;&#1077;&#1085;&#1080;&#1077;&#1084;%20&#1048;&#1050;&#1058;\&#1045;&#1074;&#1076;&#1086;&#1082;&#1080;&#1084;&#1086;&#1074;&#1072;%20&#1048;.&#1056;.%20&#1055;&#1088;&#1077;&#1079;&#1077;&#1085;&#1090;&#1072;&#1094;&#1080;&#1103;%20&#1082;%20%20&#1074;&#1085;&#1077;&#1082;&#1083;%20&#1084;&#1077;&#1088;\10.%20&#1085;&#1077;&#1088;&#1087;&#1072;%20&#1088;&#1080;&#1089;&#1091;&#1077;&#1090;.wmv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RR2nuIdUIU" TargetMode="External"/><Relationship Id="rId2" Type="http://schemas.openxmlformats.org/officeDocument/2006/relationships/hyperlink" Target="https://www.youtube.com/watch?v=jv9vyjgWVN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XsNus7ymlC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esktop\ac4d3192a122031b990cfbb67c4ba6f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3365" y="57403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0066"/>
                </a:solidFill>
              </a:rPr>
              <a:t>МБОУ </a:t>
            </a:r>
            <a:r>
              <a:rPr lang="ru-RU" sz="3200" b="1" dirty="0" err="1" smtClean="0">
                <a:solidFill>
                  <a:srgbClr val="660066"/>
                </a:solidFill>
              </a:rPr>
              <a:t>Холмогойская</a:t>
            </a:r>
            <a:r>
              <a:rPr lang="ru-RU" sz="3200" b="1" dirty="0" smtClean="0">
                <a:solidFill>
                  <a:srgbClr val="660066"/>
                </a:solidFill>
              </a:rPr>
              <a:t> СОШ</a:t>
            </a:r>
            <a:endParaRPr lang="ru-RU" sz="3200" b="1" dirty="0">
              <a:solidFill>
                <a:srgbClr val="6600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812" y="6035418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</a:rPr>
              <a:t>Евдокимова Ирина </a:t>
            </a:r>
            <a:r>
              <a:rPr lang="ru-RU" sz="2400" b="1" dirty="0" err="1" smtClean="0">
                <a:solidFill>
                  <a:srgbClr val="000099"/>
                </a:solidFill>
              </a:rPr>
              <a:t>Рашитовна</a:t>
            </a:r>
            <a:r>
              <a:rPr lang="ru-RU" sz="2400" b="1" dirty="0" smtClean="0">
                <a:solidFill>
                  <a:srgbClr val="000099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000099"/>
                </a:solidFill>
              </a:rPr>
              <a:t>Учитель математики и информатики</a:t>
            </a:r>
            <a:endParaRPr lang="ru-RU" sz="24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Безимени-2">
            <a:hlinkClick r:id="" action="ppaction://hlinkshowjump?jump=lastslideviewed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2952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20678"/>
            <a:ext cx="2592288" cy="1352947"/>
          </a:xfrm>
          <a:prstGeom prst="rect">
            <a:avLst/>
          </a:prstGeom>
          <a:noFill/>
        </p:spPr>
      </p:pic>
      <p:sp>
        <p:nvSpPr>
          <p:cNvPr id="12" name="WordArt 6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Игра со зрителями</a:t>
            </a:r>
          </a:p>
        </p:txBody>
      </p:sp>
    </p:spTree>
    <p:extLst>
      <p:ext uri="{BB962C8B-B14F-4D97-AF65-F5344CB8AC3E}">
        <p14:creationId xmlns:p14="http://schemas.microsoft.com/office/powerpoint/2010/main" val="98091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0688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1214422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9724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47388" y="4071942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2714612" y="5429264"/>
          <a:ext cx="63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/>
                <a:gridCol w="900000"/>
                <a:gridCol w="900000"/>
                <a:gridCol w="900000"/>
                <a:gridCol w="900000"/>
                <a:gridCol w="900000"/>
                <a:gridCol w="900000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57158" y="50540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3929058" y="974037"/>
            <a:ext cx="503543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Symbol"/>
                <a:ea typeface="Times New Roman"/>
                <a:cs typeface="Times New Roman"/>
              </a:rPr>
              <a:t>·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Один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из основных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врагов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нерпы в естественных условиях </a:t>
            </a: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8333" y="1214422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197882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0150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41528 0.716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4" y="3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11232 0.4972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8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0.77552 0.1958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67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0.37795 0.6090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15313 0.71667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3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0.65487 0.612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43" y="3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0.4533 0.72708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56" y="3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19" grpId="0"/>
      <p:bldP spid="20" grpId="1"/>
      <p:bldP spid="21" grpId="1"/>
      <p:bldP spid="22" grpId="0"/>
      <p:bldP spid="23" grpId="0"/>
      <p:bldP spid="24" grpId="0"/>
      <p:bldP spid="25" grpId="0"/>
      <p:bldP spid="26" grpId="0"/>
      <p:bldP spid="27" grpId="0"/>
      <p:bldP spid="28" grpId="1"/>
      <p:bldP spid="29" grpId="0"/>
      <p:bldP spid="30" grpId="0"/>
      <p:bldP spid="30" grpId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1"/>
      <p:bldP spid="43" grpId="0"/>
      <p:bldP spid="44" grpId="0"/>
      <p:bldP spid="45" grpId="0"/>
      <p:bldP spid="48" grpId="0"/>
      <p:bldP spid="50" grpId="0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Земляне - Земля в иллюминаторе  (audiopoisk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8600" y="6741368"/>
            <a:ext cx="609600" cy="609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04664"/>
            <a:ext cx="9612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ФИЗМИНУТКА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2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7000"/>
    </mc:Choice>
    <mc:Fallback xmlns="">
      <p:transition spd="slow" advClick="0" advTm="5700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2952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20678"/>
            <a:ext cx="2592288" cy="1352947"/>
          </a:xfrm>
          <a:prstGeom prst="rect">
            <a:avLst/>
          </a:prstGeom>
          <a:noFill/>
        </p:spPr>
      </p:pic>
      <p:sp>
        <p:nvSpPr>
          <p:cNvPr id="9" name="WordArt 6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ФИНАЛ</a:t>
            </a:r>
          </a:p>
        </p:txBody>
      </p:sp>
    </p:spTree>
    <p:extLst>
      <p:ext uri="{BB962C8B-B14F-4D97-AF65-F5344CB8AC3E}">
        <p14:creationId xmlns:p14="http://schemas.microsoft.com/office/powerpoint/2010/main" val="122890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105002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1214422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9724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407194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509333"/>
              </p:ext>
            </p:extLst>
          </p:nvPr>
        </p:nvGraphicFramePr>
        <p:xfrm>
          <a:off x="1737806" y="5429264"/>
          <a:ext cx="7276806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8534"/>
                <a:gridCol w="808534"/>
                <a:gridCol w="808534"/>
                <a:gridCol w="808534"/>
                <a:gridCol w="808534"/>
                <a:gridCol w="808534"/>
                <a:gridCol w="808534"/>
                <a:gridCol w="808534"/>
                <a:gridCol w="808534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57158" y="50540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4067944" y="967071"/>
            <a:ext cx="4786346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Symbol"/>
                <a:ea typeface="Times New Roman"/>
                <a:cs typeface="Times New Roman"/>
              </a:rPr>
              <a:t>·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Как называются насекомые, которыми лакомятся медведи на Байкале?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511231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0341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0.63212 0.6224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97" y="3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11615 0.310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9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43247 0.6125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3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0.08298 0.4041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9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19965 0.6118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3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0.7934 0.50208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70" y="2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35573 0.50763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6423 0.40416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2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00764 L 0.45886 0.62245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0" y="3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1"/>
      <p:bldP spid="22" grpId="0"/>
      <p:bldP spid="23" grpId="0"/>
      <p:bldP spid="24" grpId="1"/>
      <p:bldP spid="25" grpId="1"/>
      <p:bldP spid="26" grpId="1"/>
      <p:bldP spid="27" grpId="0"/>
      <p:bldP spid="28" grpId="0"/>
      <p:bldP spid="29" grpId="1"/>
      <p:bldP spid="30" grpId="0"/>
      <p:bldP spid="30" grpId="1"/>
      <p:bldP spid="31" grpId="0"/>
      <p:bldP spid="32" grpId="1"/>
      <p:bldP spid="33" grpId="0"/>
      <p:bldP spid="34" grpId="0"/>
      <p:bldP spid="35" grpId="1"/>
      <p:bldP spid="36" grpId="0"/>
      <p:bldP spid="37" grpId="0"/>
      <p:bldP spid="38" grpId="0"/>
      <p:bldP spid="39" grpId="1"/>
      <p:bldP spid="40" grpId="0"/>
      <p:bldP spid="41" grpId="0"/>
      <p:bldP spid="42" grpId="0"/>
      <p:bldP spid="43" grpId="0"/>
      <p:bldP spid="44" grpId="0"/>
      <p:bldP spid="45" grpId="0"/>
      <p:bldP spid="48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413670"/>
              </p:ext>
            </p:extLst>
          </p:nvPr>
        </p:nvGraphicFramePr>
        <p:xfrm>
          <a:off x="179512" y="332656"/>
          <a:ext cx="8712967" cy="62646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5292"/>
                <a:gridCol w="7577675"/>
              </a:tblGrid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30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Пакет «Жемчужина Сибири»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50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Байкальские водоросли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100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Вода Байкал 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200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Салфетки Байкальский </a:t>
                      </a:r>
                      <a:r>
                        <a:rPr lang="ru-RU" sz="3600" b="1" dirty="0" err="1" smtClean="0">
                          <a:solidFill>
                            <a:srgbClr val="000099"/>
                          </a:solidFill>
                          <a:effectLst/>
                        </a:rPr>
                        <a:t>Нерпёнок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300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Сера Байкальская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400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Салфетка</a:t>
                      </a:r>
                      <a:r>
                        <a:rPr lang="ru-RU" sz="3600" b="1" baseline="0" dirty="0" smtClean="0">
                          <a:solidFill>
                            <a:srgbClr val="000099"/>
                          </a:solidFill>
                          <a:effectLst/>
                        </a:rPr>
                        <a:t> для пола «</a:t>
                      </a:r>
                      <a:r>
                        <a:rPr lang="ru-RU" sz="3600" b="1" dirty="0" err="1" smtClean="0">
                          <a:solidFill>
                            <a:srgbClr val="000099"/>
                          </a:solidFill>
                          <a:effectLst/>
                        </a:rPr>
                        <a:t>Нерпёнок</a:t>
                      </a: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»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500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Байкальский камень</a:t>
                      </a:r>
                      <a:r>
                        <a:rPr lang="ru-RU" sz="3600" b="1" baseline="0" dirty="0" smtClean="0">
                          <a:solidFill>
                            <a:srgbClr val="000099"/>
                          </a:solidFill>
                          <a:effectLst/>
                        </a:rPr>
                        <a:t> «</a:t>
                      </a:r>
                      <a:r>
                        <a:rPr lang="ru-RU" sz="3600" b="1" baseline="0" dirty="0" err="1" smtClean="0">
                          <a:solidFill>
                            <a:srgbClr val="000099"/>
                          </a:solidFill>
                          <a:effectLst/>
                        </a:rPr>
                        <a:t>Нерпёнок</a:t>
                      </a:r>
                      <a:r>
                        <a:rPr lang="ru-RU" sz="3600" b="1" baseline="0" dirty="0" smtClean="0">
                          <a:solidFill>
                            <a:srgbClr val="000099"/>
                          </a:solidFill>
                          <a:effectLst/>
                        </a:rPr>
                        <a:t>»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600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  <a:hlinkClick r:id="rId3" action="ppaction://hlinkfile"/>
                        </a:rPr>
                        <a:t>Картина Нерпы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6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700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00099"/>
                          </a:solidFill>
                          <a:effectLst/>
                        </a:rPr>
                        <a:t>Магнитик «Байкал»</a:t>
                      </a:r>
                      <a:endParaRPr lang="ru-RU" sz="3600" b="1" dirty="0">
                        <a:solidFill>
                          <a:srgbClr val="000099"/>
                        </a:solidFill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3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~PI7F5D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36712" y="0"/>
            <a:ext cx="12632599" cy="6891445"/>
          </a:xfrm>
        </p:spPr>
      </p:pic>
    </p:spTree>
    <p:extLst>
      <p:ext uri="{BB962C8B-B14F-4D97-AF65-F5344CB8AC3E}">
        <p14:creationId xmlns:p14="http://schemas.microsoft.com/office/powerpoint/2010/main" val="278053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483324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1214422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9724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407194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2714612" y="5429264"/>
          <a:ext cx="63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/>
                <a:gridCol w="900000"/>
                <a:gridCol w="900000"/>
                <a:gridCol w="900000"/>
                <a:gridCol w="900000"/>
                <a:gridCol w="900000"/>
                <a:gridCol w="900000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57158" y="50540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4357654" y="1305476"/>
            <a:ext cx="4786346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Symbol"/>
                <a:ea typeface="Times New Roman"/>
                <a:cs typeface="Times New Roman"/>
              </a:rPr>
              <a:t>·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Какое животное поглощает бактерии, служит биологическим фильтром, обеспечивая чистоту байкальских вод. </a:t>
            </a: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13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0.23056 0.6224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3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35625 0.403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12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0.00439 L 0.25243 0.2956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0.11528 0.2064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4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0.68923 0.4041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62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86892 0.71597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37" y="3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34531 0.40416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57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1"/>
      <p:bldP spid="25" grpId="0"/>
      <p:bldP spid="26" grpId="0"/>
      <p:bldP spid="27" grpId="0"/>
      <p:bldP spid="28" grpId="0"/>
      <p:bldP spid="29" grpId="0"/>
      <p:bldP spid="30" grpId="0"/>
      <p:bldP spid="30" grpId="1"/>
      <p:bldP spid="31" grpId="1"/>
      <p:bldP spid="32" grpId="1"/>
      <p:bldP spid="33" grpId="0"/>
      <p:bldP spid="34" grpId="0"/>
      <p:bldP spid="35" grpId="1"/>
      <p:bldP spid="36" grpId="0"/>
      <p:bldP spid="37" grpId="0"/>
      <p:bldP spid="38" grpId="0"/>
      <p:bldP spid="39" grpId="0"/>
      <p:bldP spid="40" grpId="1"/>
      <p:bldP spid="41" grpId="0"/>
      <p:bldP spid="42" grpId="0"/>
      <p:bldP spid="43" grpId="1"/>
      <p:bldP spid="45" grpId="0"/>
      <p:bldP spid="4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857" y="-230297"/>
            <a:ext cx="9305433" cy="7101408"/>
          </a:xfr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2763594"/>
            <a:ext cx="7956376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spc="0" dirty="0" smtClean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</a:rPr>
              <a:t>СОХРАНИМ ПРИРОДУ </a:t>
            </a:r>
          </a:p>
          <a:p>
            <a:pPr algn="ctr"/>
            <a:r>
              <a:rPr lang="ru-RU" sz="5400" b="1" cap="all" spc="0" dirty="0" smtClean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</a:rPr>
              <a:t>БАЙКАЛА!</a:t>
            </a:r>
            <a:endParaRPr lang="ru-RU" sz="5400" b="1" cap="all" spc="0" dirty="0">
              <a:ln w="0"/>
              <a:solidFill>
                <a:srgbClr val="000099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706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121"/>
            <a:ext cx="9324528" cy="6993396"/>
          </a:xfrm>
        </p:spPr>
      </p:pic>
    </p:spTree>
    <p:extLst>
      <p:ext uri="{BB962C8B-B14F-4D97-AF65-F5344CB8AC3E}">
        <p14:creationId xmlns:p14="http://schemas.microsoft.com/office/powerpoint/2010/main" val="292632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Древен род его в природе,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Кличут озером в народе,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Волны моря плещут в нем,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Как его мы назовем?   </a:t>
            </a:r>
            <a:endParaRPr lang="ru-RU" b="1" dirty="0" smtClean="0">
              <a:solidFill>
                <a:srgbClr val="000099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0099"/>
              </a:solidFill>
            </a:endParaRPr>
          </a:p>
          <a:p>
            <a:pPr marL="0" indent="0">
              <a:buNone/>
            </a:pPr>
            <a:r>
              <a:rPr lang="ru-RU" dirty="0"/>
              <a:t>   </a:t>
            </a:r>
          </a:p>
        </p:txBody>
      </p:sp>
    </p:spTree>
    <p:extLst>
      <p:ext uri="{BB962C8B-B14F-4D97-AF65-F5344CB8AC3E}">
        <p14:creationId xmlns:p14="http://schemas.microsoft.com/office/powerpoint/2010/main" val="214914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Интернет – ресурсы: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700" u="sng" dirty="0" smtClean="0"/>
              <a:t>Ролик </a:t>
            </a:r>
            <a:r>
              <a:rPr lang="ru-RU" sz="1700" u="sng" dirty="0"/>
              <a:t>Россия в цифрах «Байкал»  </a:t>
            </a:r>
            <a:r>
              <a:rPr lang="ru-RU" sz="1700" u="sng" dirty="0">
                <a:hlinkClick r:id="rId2"/>
              </a:rPr>
              <a:t>https://www.youtube.com/watch?v=jv9vyjgWVNc</a:t>
            </a:r>
            <a:endParaRPr lang="ru-RU" sz="1700" dirty="0"/>
          </a:p>
          <a:p>
            <a:r>
              <a:rPr lang="ru-RU" sz="1700" u="sng" dirty="0"/>
              <a:t>Ролик Бельки на Байкале  </a:t>
            </a:r>
            <a:r>
              <a:rPr lang="ru-RU" sz="1700" u="sng" dirty="0">
                <a:hlinkClick r:id="rId3"/>
              </a:rPr>
              <a:t>https://www.youtube.com/watch?v=vRR2nuIdUIU</a:t>
            </a:r>
            <a:endParaRPr lang="ru-RU" sz="1700" dirty="0"/>
          </a:p>
          <a:p>
            <a:r>
              <a:rPr lang="ru-RU" sz="1700" u="sng" dirty="0"/>
              <a:t>Ролик Медведи на Байкале </a:t>
            </a:r>
            <a:r>
              <a:rPr lang="ru-RU" sz="1700" u="sng" dirty="0">
                <a:hlinkClick r:id="rId4"/>
              </a:rPr>
              <a:t>https://www.youtube.com/watch?v=XsNus7ymlCU</a:t>
            </a:r>
            <a:endParaRPr lang="ru-RU" sz="1700" dirty="0"/>
          </a:p>
          <a:p>
            <a:pPr marL="0" indent="0">
              <a:buNone/>
            </a:pPr>
            <a:r>
              <a:rPr lang="ru-RU" sz="17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95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esktop\ozero_baykal_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806"/>
            <a:ext cx="9211795" cy="683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14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6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195736" y="332656"/>
            <a:ext cx="504056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1 тур</a:t>
            </a:r>
          </a:p>
        </p:txBody>
      </p:sp>
      <p:pic>
        <p:nvPicPr>
          <p:cNvPr id="5" name="Picture 4" descr="Безимени-2">
            <a:hlinkClick r:id="" action="ppaction://hlinkshowjump?jump=lastslideviewed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2952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20678"/>
            <a:ext cx="2592288" cy="1352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2374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541327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1214422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9724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407194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51325"/>
              </p:ext>
            </p:extLst>
          </p:nvPr>
        </p:nvGraphicFramePr>
        <p:xfrm>
          <a:off x="2714612" y="5429264"/>
          <a:ext cx="63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0000"/>
                <a:gridCol w="630000"/>
                <a:gridCol w="630000"/>
                <a:gridCol w="630000"/>
                <a:gridCol w="630000"/>
                <a:gridCol w="630000"/>
                <a:gridCol w="630000"/>
                <a:gridCol w="630000"/>
                <a:gridCol w="630000"/>
                <a:gridCol w="630000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41928" y="42470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4067944" y="967071"/>
            <a:ext cx="4786346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Как называют нерпу на Байкале?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41928" y="428604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04349" y="5294348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0.30086 0.299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35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L 0.35851 0.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74444 0.4972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2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0.08403 0.1958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63906 0.50763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4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0.28229 0.40416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15" y="2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0.10504 0.6118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3" y="3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81563 0.72777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81" y="36389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0.33073 0.72453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3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1"/>
      <p:bldP spid="27" grpId="0"/>
      <p:bldP spid="28" grpId="0"/>
      <p:bldP spid="29" grpId="1"/>
      <p:bldP spid="30" grpId="0"/>
      <p:bldP spid="30" grpId="1"/>
      <p:bldP spid="31" grpId="0"/>
      <p:bldP spid="32" grpId="0"/>
      <p:bldP spid="33" grpId="0"/>
      <p:bldP spid="34" grpId="0"/>
      <p:bldP spid="35" grpId="1"/>
      <p:bldP spid="36" grpId="0"/>
      <p:bldP spid="37" grpId="0"/>
      <p:bldP spid="38" grpId="1"/>
      <p:bldP spid="39" grpId="0"/>
      <p:bldP spid="40" grpId="1"/>
      <p:bldP spid="41" grpId="0"/>
      <p:bldP spid="42" grpId="0"/>
      <p:bldP spid="43" grpId="0"/>
      <p:bldP spid="44" grpId="0"/>
      <p:bldP spid="45" grpId="1"/>
      <p:bldP spid="48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WordArt 6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1835696" y="260648"/>
            <a:ext cx="5976664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2 тур</a:t>
            </a:r>
          </a:p>
        </p:txBody>
      </p:sp>
      <p:pic>
        <p:nvPicPr>
          <p:cNvPr id="5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2952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20678"/>
            <a:ext cx="2592288" cy="1352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713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337183" y="1214422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Ё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443429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2805" y="1197908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79724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407194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562587"/>
              </p:ext>
            </p:extLst>
          </p:nvPr>
        </p:nvGraphicFramePr>
        <p:xfrm>
          <a:off x="3576132" y="5373216"/>
          <a:ext cx="4500000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0000"/>
                <a:gridCol w="900000"/>
                <a:gridCol w="900000"/>
                <a:gridCol w="900000"/>
                <a:gridCol w="900000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57158" y="50540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4067944" y="967071"/>
            <a:ext cx="4786346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Symbol"/>
                <a:ea typeface="Times New Roman"/>
                <a:cs typeface="Times New Roman"/>
              </a:rPr>
              <a:t>·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Как </a:t>
            </a: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называют детёныша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нерпы?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28854 0.70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3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5185E-6 L 0.46892 0.61504 " pathEditMode="relative" rAng="0" ptsTypes="AA">
                                      <p:cBhvr>
                                        <p:cTn id="86" dur="1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38" y="3074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0.65608 0.6125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95" y="3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76024 0.5076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3" y="2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49063 0.50833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31" y="2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50" grpId="0"/>
      <p:bldP spid="17" grpId="1"/>
      <p:bldP spid="18" grpId="0"/>
      <p:bldP spid="19" grpId="0"/>
      <p:bldP spid="20" grpId="0"/>
      <p:bldP spid="21" grpId="1"/>
      <p:bldP spid="22" grpId="0"/>
      <p:bldP spid="23" grpId="0"/>
      <p:bldP spid="24" grpId="0"/>
      <p:bldP spid="25" grpId="0"/>
      <p:bldP spid="26" grpId="1"/>
      <p:bldP spid="27" grpId="1"/>
      <p:bldP spid="28" grpId="0"/>
      <p:bldP spid="29" grpId="0"/>
      <p:bldP spid="30" grpId="0"/>
      <p:bldP spid="30" grpId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WordArt 6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051720" y="274638"/>
            <a:ext cx="5904656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3 тур</a:t>
            </a:r>
          </a:p>
        </p:txBody>
      </p:sp>
      <p:pic>
        <p:nvPicPr>
          <p:cNvPr id="5" name="Picture 4" descr="Безимени-2">
            <a:hlinkClick r:id="" action="ppaction://hlinkshowjump?jump=lastslideviewed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2952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Царёва\Pictures\барабан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120678"/>
            <a:ext cx="2592288" cy="13529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413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3220907" y="1960798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49820"/>
              </p:ext>
            </p:extLst>
          </p:nvPr>
        </p:nvGraphicFramePr>
        <p:xfrm>
          <a:off x="285720" y="571480"/>
          <a:ext cx="3600000" cy="432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073655" y="50004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84829" y="50004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87375" y="500042"/>
            <a:ext cx="484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6480" y="428604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447" y="1149968"/>
            <a:ext cx="522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1219786"/>
            <a:ext cx="761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39331" y="1219786"/>
            <a:ext cx="518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0652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20907" y="1219786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1934166"/>
            <a:ext cx="574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09697" y="1934166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20954" y="1934166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20293" y="1967614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264854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89685" y="2643182"/>
            <a:ext cx="55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05668" y="2643182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44093" y="2643182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94645" y="2643182"/>
            <a:ext cx="562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694" y="3357562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71538" y="3357562"/>
            <a:ext cx="566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788940" y="3362926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00298" y="3357562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124029" y="3357562"/>
            <a:ext cx="805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14282" y="4077306"/>
            <a:ext cx="825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Щ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407194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70694" y="4071942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96825" y="4071942"/>
            <a:ext cx="817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Ю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14678" y="407194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47" name="Таблица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564823"/>
              </p:ext>
            </p:extLst>
          </p:nvPr>
        </p:nvGraphicFramePr>
        <p:xfrm>
          <a:off x="3294648" y="5373216"/>
          <a:ext cx="5559642" cy="9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7738"/>
                <a:gridCol w="617738"/>
                <a:gridCol w="617738"/>
                <a:gridCol w="648274"/>
                <a:gridCol w="587202"/>
                <a:gridCol w="617738"/>
                <a:gridCol w="617738"/>
                <a:gridCol w="617738"/>
                <a:gridCol w="617738"/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" name="Прямоугольник 47"/>
          <p:cNvSpPr/>
          <p:nvPr/>
        </p:nvSpPr>
        <p:spPr>
          <a:xfrm>
            <a:off x="357158" y="50540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Заголовок 45"/>
          <p:cNvSpPr txBox="1">
            <a:spLocks/>
          </p:cNvSpPr>
          <p:nvPr/>
        </p:nvSpPr>
        <p:spPr>
          <a:xfrm>
            <a:off x="4067944" y="967071"/>
            <a:ext cx="4786346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Основная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пища нерпы? 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6" name="Управляющая кнопка: фильм 45">
            <a:hlinkClick r:id="" action="ppaction://hlinkshowjump?jump=nextslide" highlightClick="1"/>
          </p:cNvPr>
          <p:cNvSpPr/>
          <p:nvPr/>
        </p:nvSpPr>
        <p:spPr>
          <a:xfrm>
            <a:off x="147520" y="6008748"/>
            <a:ext cx="910218" cy="72008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35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0.0882 0.706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3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0209 L 0.86111 0.7055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17" y="3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79965 0.49722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83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38038 0.49792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2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48959 0.49722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79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07274 0.4923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24606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0.20278 0.49329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9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0.43524 0.49722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3" y="2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1111E-6 L 0.34375 0.18542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1"/>
      <p:bldP spid="29" grpId="1"/>
      <p:bldP spid="30" grpId="2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8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3847</TotalTime>
  <Words>779</Words>
  <Application>Microsoft Office PowerPoint</Application>
  <PresentationFormat>Экран (4:3)</PresentationFormat>
  <Paragraphs>304</Paragraphs>
  <Slides>20</Slides>
  <Notes>18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1 тур</vt:lpstr>
      <vt:lpstr>Презентация PowerPoint</vt:lpstr>
      <vt:lpstr>2 тур</vt:lpstr>
      <vt:lpstr>Презентация PowerPoint</vt:lpstr>
      <vt:lpstr>3 тур</vt:lpstr>
      <vt:lpstr>Презентация PowerPoint</vt:lpstr>
      <vt:lpstr>Игра со зрителями</vt:lpstr>
      <vt:lpstr>Презентация PowerPoint</vt:lpstr>
      <vt:lpstr>Презентация PowerPoint</vt:lpstr>
      <vt:lpstr>ФИНАЛ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– ресурсы: </vt:lpstr>
    </vt:vector>
  </TitlesOfParts>
  <Company>ЦДТ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Царёва</dc:creator>
  <cp:lastModifiedBy>USER</cp:lastModifiedBy>
  <cp:revision>208</cp:revision>
  <dcterms:created xsi:type="dcterms:W3CDTF">2009-12-20T12:26:24Z</dcterms:created>
  <dcterms:modified xsi:type="dcterms:W3CDTF">2017-05-09T20:53:12Z</dcterms:modified>
</cp:coreProperties>
</file>