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Default Extension="sldx" ContentType="application/vnd.openxmlformats-officedocument.presentationml.slide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4"/>
  </p:notesMasterIdLst>
  <p:sldIdLst>
    <p:sldId id="256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8" r:id="rId12"/>
    <p:sldId id="269" r:id="rId13"/>
    <p:sldId id="278" r:id="rId14"/>
    <p:sldId id="270" r:id="rId15"/>
    <p:sldId id="276" r:id="rId16"/>
    <p:sldId id="271" r:id="rId17"/>
    <p:sldId id="272" r:id="rId18"/>
    <p:sldId id="273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274" r:id="rId42"/>
    <p:sldId id="275" r:id="rId43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FFCC"/>
    <a:srgbClr val="CCFFFF"/>
    <a:srgbClr val="FFFF99"/>
    <a:srgbClr val="99FFCC"/>
    <a:srgbClr val="FF9966"/>
    <a:srgbClr val="800000"/>
    <a:srgbClr val="FFFFCC"/>
    <a:srgbClr val="99FF99"/>
    <a:srgbClr val="66FFCC"/>
    <a:srgbClr val="FFCC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43" autoAdjust="0"/>
    <p:restoredTop sz="94652" autoAdjust="0"/>
  </p:normalViewPr>
  <p:slideViewPr>
    <p:cSldViewPr>
      <p:cViewPr varScale="1">
        <p:scale>
          <a:sx n="100" d="100"/>
          <a:sy n="100" d="100"/>
        </p:scale>
        <p:origin x="-28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A0C096-FFAA-4E07-8667-343D2B1916E1}" type="doc">
      <dgm:prSet loTypeId="urn:microsoft.com/office/officeart/2005/8/layout/hList7#1" loCatId="process" qsTypeId="urn:microsoft.com/office/officeart/2005/8/quickstyle/simple1" qsCatId="simple" csTypeId="urn:microsoft.com/office/officeart/2005/8/colors/colorful2" csCatId="colorful" phldr="1"/>
      <dgm:spPr/>
    </dgm:pt>
    <dgm:pt modelId="{293D85C0-C19E-4094-9D22-1C0E48A00B5C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561CF9F-3C96-46BF-854E-A45BFE5C0110}" type="parTrans" cxnId="{9AD1CC9E-2B33-4907-9DBF-2EB8B3608344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F2A6AC-A877-4F85-8F64-1E6059C95C5D}" type="sibTrans" cxnId="{9AD1CC9E-2B33-4907-9DBF-2EB8B3608344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FE0E38-FB50-4D93-B6BC-1019D53BB0A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Ваш продукт</a:t>
          </a:r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9C4C1F-41CE-4310-B747-E2C12A2E1078}" type="parTrans" cxnId="{ED810935-2046-4630-8900-64CA359ADA84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BBF517-052C-4B8C-B949-D9A9A87A1AFD}" type="sibTrans" cxnId="{ED810935-2046-4630-8900-64CA359ADA84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51E236-69E4-49DC-8044-EADC8356B3DD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Преимущества вашего продукта</a:t>
          </a:r>
          <a:endParaRPr lang="ru-RU" sz="18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0EBF76D-827D-48B8-BBC6-5A2AD5AC08CD}" type="parTrans" cxnId="{3FC78187-D025-460F-8BCB-27BE350E4A60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F3F4B4-5F0A-4AAB-BD4F-416444CDBAE2}" type="sibTrans" cxnId="{3FC78187-D025-460F-8BCB-27BE350E4A60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B53602-42F6-45F2-830C-6FFFF6649FCE}">
      <dgm:prSet phldrT="[Текст]" custT="1"/>
      <dgm:spPr>
        <a:solidFill>
          <a:srgbClr val="FFFF99"/>
        </a:solidFill>
      </dgm:spPr>
      <dgm:t>
        <a:bodyPr/>
        <a:lstStyle/>
        <a:p>
          <a:r>
            <a:rPr lang="ru-RU" sz="17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вашего успеха</a:t>
          </a:r>
          <a:endParaRPr lang="ru-RU" sz="17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A72305-3371-46F9-9626-5428324CEE63}" type="parTrans" cxnId="{1911F0EF-A847-40EE-B64D-129EC121EC2B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ED183A-44A8-452E-BA3B-C8ED2C84BEB7}" type="sibTrans" cxnId="{1911F0EF-A847-40EE-B64D-129EC121EC2B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D47682-45C6-4E30-A422-AEB99B2ECCB2}">
      <dgm:prSet phldrT="[Текст]" custT="1"/>
      <dgm:spPr>
        <a:solidFill>
          <a:srgbClr val="99FFCC"/>
        </a:solidFill>
      </dgm:spPr>
      <dgm:t>
        <a:bodyPr/>
        <a:lstStyle/>
        <a:p>
          <a:r>
            <a:rPr lang="ru-RU" sz="17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Счастливая аудитория</a:t>
          </a:r>
          <a:endParaRPr lang="ru-RU" sz="17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A985AB-280A-438E-BD6E-58FCEEE8EDDC}" type="parTrans" cxnId="{E54723CC-529F-4714-982E-856646B7E6A4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FEF264-7035-4AED-8A9E-1C71D5CC02F0}" type="sibTrans" cxnId="{E54723CC-529F-4714-982E-856646B7E6A4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B2DAD2-DE23-4801-92E0-1B6A39817596}" type="pres">
      <dgm:prSet presAssocID="{82A0C096-FFAA-4E07-8667-343D2B1916E1}" presName="Name0" presStyleCnt="0">
        <dgm:presLayoutVars>
          <dgm:dir/>
          <dgm:resizeHandles val="exact"/>
        </dgm:presLayoutVars>
      </dgm:prSet>
      <dgm:spPr/>
    </dgm:pt>
    <dgm:pt modelId="{5D77709B-C754-43D7-8E82-1FBABC7B1C4F}" type="pres">
      <dgm:prSet presAssocID="{82A0C096-FFAA-4E07-8667-343D2B1916E1}" presName="fgShape" presStyleLbl="fgShp" presStyleIdx="0" presStyleCnt="1"/>
      <dgm:spPr/>
    </dgm:pt>
    <dgm:pt modelId="{2CB34E12-2794-411F-9ACA-8B3E6A79FBA8}" type="pres">
      <dgm:prSet presAssocID="{82A0C096-FFAA-4E07-8667-343D2B1916E1}" presName="linComp" presStyleCnt="0"/>
      <dgm:spPr/>
    </dgm:pt>
    <dgm:pt modelId="{4E7308B2-0015-4F85-A232-DA757703ED45}" type="pres">
      <dgm:prSet presAssocID="{293D85C0-C19E-4094-9D22-1C0E48A00B5C}" presName="compNode" presStyleCnt="0"/>
      <dgm:spPr/>
    </dgm:pt>
    <dgm:pt modelId="{57CF62E1-4623-4633-9F8C-B6805B6F3F1A}" type="pres">
      <dgm:prSet presAssocID="{293D85C0-C19E-4094-9D22-1C0E48A00B5C}" presName="bkgdShape" presStyleLbl="node1" presStyleIdx="0" presStyleCnt="5"/>
      <dgm:spPr/>
      <dgm:t>
        <a:bodyPr/>
        <a:lstStyle/>
        <a:p>
          <a:endParaRPr lang="ru-RU"/>
        </a:p>
      </dgm:t>
    </dgm:pt>
    <dgm:pt modelId="{7C00448D-98E1-4DB7-9A1C-7AC1CAF9144B}" type="pres">
      <dgm:prSet presAssocID="{293D85C0-C19E-4094-9D22-1C0E48A00B5C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DE2B0D-F888-41B2-A943-1DDB6F6E3DC1}" type="pres">
      <dgm:prSet presAssocID="{293D85C0-C19E-4094-9D22-1C0E48A00B5C}" presName="invisiNode" presStyleLbl="node1" presStyleIdx="0" presStyleCnt="5"/>
      <dgm:spPr/>
    </dgm:pt>
    <dgm:pt modelId="{374B116D-9A5B-405B-B5B8-DF74EBD0EEF1}" type="pres">
      <dgm:prSet presAssocID="{293D85C0-C19E-4094-9D22-1C0E48A00B5C}" presName="imagNode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07F5E80-BE78-4338-8EC3-61D29DFC688D}" type="pres">
      <dgm:prSet presAssocID="{ACF2A6AC-A877-4F85-8F64-1E6059C95C5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CCFB3CE-E87C-4892-948F-3BD80747CD31}" type="pres">
      <dgm:prSet presAssocID="{9FFE0E38-FB50-4D93-B6BC-1019D53BB0AB}" presName="compNode" presStyleCnt="0"/>
      <dgm:spPr/>
    </dgm:pt>
    <dgm:pt modelId="{4B4D291A-06C2-4B60-8360-F358D1E12763}" type="pres">
      <dgm:prSet presAssocID="{9FFE0E38-FB50-4D93-B6BC-1019D53BB0AB}" presName="bkgdShape" presStyleLbl="node1" presStyleIdx="1" presStyleCnt="5"/>
      <dgm:spPr/>
      <dgm:t>
        <a:bodyPr/>
        <a:lstStyle/>
        <a:p>
          <a:endParaRPr lang="ru-RU"/>
        </a:p>
      </dgm:t>
    </dgm:pt>
    <dgm:pt modelId="{9C6C647A-D3B0-4393-B7FC-F11FE1C3DE88}" type="pres">
      <dgm:prSet presAssocID="{9FFE0E38-FB50-4D93-B6BC-1019D53BB0AB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4F9F69-7623-44FC-9004-994B944879EF}" type="pres">
      <dgm:prSet presAssocID="{9FFE0E38-FB50-4D93-B6BC-1019D53BB0AB}" presName="invisiNode" presStyleLbl="node1" presStyleIdx="1" presStyleCnt="5"/>
      <dgm:spPr/>
    </dgm:pt>
    <dgm:pt modelId="{8A854867-41B4-42D1-9197-77E2042BDB3B}" type="pres">
      <dgm:prSet presAssocID="{9FFE0E38-FB50-4D93-B6BC-1019D53BB0AB}" presName="imagNode" presStyleLbl="fgImgPlac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B9D19CD-29AE-4164-B6DA-AF4FD192F3F9}" type="pres">
      <dgm:prSet presAssocID="{D2BBF517-052C-4B8C-B949-D9A9A87A1AF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1983BE8-5117-4029-8F57-21DB9203B452}" type="pres">
      <dgm:prSet presAssocID="{E751E236-69E4-49DC-8044-EADC8356B3DD}" presName="compNode" presStyleCnt="0"/>
      <dgm:spPr/>
    </dgm:pt>
    <dgm:pt modelId="{DE21ECC9-E912-467F-BC5E-76254CAFCCCD}" type="pres">
      <dgm:prSet presAssocID="{E751E236-69E4-49DC-8044-EADC8356B3DD}" presName="bkgdShape" presStyleLbl="node1" presStyleIdx="2" presStyleCnt="5"/>
      <dgm:spPr/>
      <dgm:t>
        <a:bodyPr/>
        <a:lstStyle/>
        <a:p>
          <a:endParaRPr lang="ru-RU"/>
        </a:p>
      </dgm:t>
    </dgm:pt>
    <dgm:pt modelId="{3DB82BC8-AA65-42C7-976A-5F354B21F1E2}" type="pres">
      <dgm:prSet presAssocID="{E751E236-69E4-49DC-8044-EADC8356B3DD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998685-2C12-4852-93D0-9A97D01FBD73}" type="pres">
      <dgm:prSet presAssocID="{E751E236-69E4-49DC-8044-EADC8356B3DD}" presName="invisiNode" presStyleLbl="node1" presStyleIdx="2" presStyleCnt="5"/>
      <dgm:spPr/>
    </dgm:pt>
    <dgm:pt modelId="{96A62673-8BC1-48A9-B184-F4AFBA1DFB3F}" type="pres">
      <dgm:prSet presAssocID="{E751E236-69E4-49DC-8044-EADC8356B3DD}" presName="imagNode" presStyleLbl="fgImgPlac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14BDF51B-F51B-44F8-99A6-6154574C597E}" type="pres">
      <dgm:prSet presAssocID="{CAF3F4B4-5F0A-4AAB-BD4F-416444CDBAE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08CD7E1-F3FF-4938-BBA5-E0090618203B}" type="pres">
      <dgm:prSet presAssocID="{9BD47682-45C6-4E30-A422-AEB99B2ECCB2}" presName="compNode" presStyleCnt="0"/>
      <dgm:spPr/>
    </dgm:pt>
    <dgm:pt modelId="{F0490789-9396-4C76-9402-7A6EA2BCF586}" type="pres">
      <dgm:prSet presAssocID="{9BD47682-45C6-4E30-A422-AEB99B2ECCB2}" presName="bkgdShape" presStyleLbl="node1" presStyleIdx="3" presStyleCnt="5"/>
      <dgm:spPr/>
      <dgm:t>
        <a:bodyPr/>
        <a:lstStyle/>
        <a:p>
          <a:endParaRPr lang="ru-RU"/>
        </a:p>
      </dgm:t>
    </dgm:pt>
    <dgm:pt modelId="{195C0736-DD7E-453F-BEBE-7FC907F33738}" type="pres">
      <dgm:prSet presAssocID="{9BD47682-45C6-4E30-A422-AEB99B2ECCB2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7F709B-7556-464D-B50E-0635932E5BB7}" type="pres">
      <dgm:prSet presAssocID="{9BD47682-45C6-4E30-A422-AEB99B2ECCB2}" presName="invisiNode" presStyleLbl="node1" presStyleIdx="3" presStyleCnt="5"/>
      <dgm:spPr/>
    </dgm:pt>
    <dgm:pt modelId="{3CE2FF21-8394-4B83-AFED-CAEEB4A12B24}" type="pres">
      <dgm:prSet presAssocID="{9BD47682-45C6-4E30-A422-AEB99B2ECCB2}" presName="imagNode" presStyleLbl="fgImgPlac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AD8FC449-06CD-4366-AB3E-ED0B14C849CB}" type="pres">
      <dgm:prSet presAssocID="{ACFEF264-7035-4AED-8A9E-1C71D5CC02F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C14C11F-665A-4C31-863B-492ED89D805C}" type="pres">
      <dgm:prSet presAssocID="{9AB53602-42F6-45F2-830C-6FFFF6649FCE}" presName="compNode" presStyleCnt="0"/>
      <dgm:spPr/>
    </dgm:pt>
    <dgm:pt modelId="{F399800A-5B4B-44D1-80D8-E97F986FAE70}" type="pres">
      <dgm:prSet presAssocID="{9AB53602-42F6-45F2-830C-6FFFF6649FCE}" presName="bkgdShape" presStyleLbl="node1" presStyleIdx="4" presStyleCnt="5"/>
      <dgm:spPr/>
      <dgm:t>
        <a:bodyPr/>
        <a:lstStyle/>
        <a:p>
          <a:endParaRPr lang="ru-RU"/>
        </a:p>
      </dgm:t>
    </dgm:pt>
    <dgm:pt modelId="{3E2280B3-32E1-4316-A69F-B5C52D645CB3}" type="pres">
      <dgm:prSet presAssocID="{9AB53602-42F6-45F2-830C-6FFFF6649FCE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857FD1-3DCF-41A1-ADE3-175DBBAB5522}" type="pres">
      <dgm:prSet presAssocID="{9AB53602-42F6-45F2-830C-6FFFF6649FCE}" presName="invisiNode" presStyleLbl="node1" presStyleIdx="4" presStyleCnt="5"/>
      <dgm:spPr/>
    </dgm:pt>
    <dgm:pt modelId="{D835086A-E7D7-4E79-A912-14D8334E1F27}" type="pres">
      <dgm:prSet presAssocID="{9AB53602-42F6-45F2-830C-6FFFF6649FCE}" presName="imagNode" presStyleLbl="fgImgPlac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F803795F-1522-44CB-A0DF-46780B9BCCC6}" type="presOf" srcId="{CAF3F4B4-5F0A-4AAB-BD4F-416444CDBAE2}" destId="{14BDF51B-F51B-44F8-99A6-6154574C597E}" srcOrd="0" destOrd="0" presId="urn:microsoft.com/office/officeart/2005/8/layout/hList7#1"/>
    <dgm:cxn modelId="{ED810935-2046-4630-8900-64CA359ADA84}" srcId="{82A0C096-FFAA-4E07-8667-343D2B1916E1}" destId="{9FFE0E38-FB50-4D93-B6BC-1019D53BB0AB}" srcOrd="1" destOrd="0" parTransId="{369C4C1F-41CE-4310-B747-E2C12A2E1078}" sibTransId="{D2BBF517-052C-4B8C-B949-D9A9A87A1AFD}"/>
    <dgm:cxn modelId="{9AD1CC9E-2B33-4907-9DBF-2EB8B3608344}" srcId="{82A0C096-FFAA-4E07-8667-343D2B1916E1}" destId="{293D85C0-C19E-4094-9D22-1C0E48A00B5C}" srcOrd="0" destOrd="0" parTransId="{4561CF9F-3C96-46BF-854E-A45BFE5C0110}" sibTransId="{ACF2A6AC-A877-4F85-8F64-1E6059C95C5D}"/>
    <dgm:cxn modelId="{0CD7A0BD-9351-4A9C-B7E4-6E9C402342F1}" type="presOf" srcId="{D2BBF517-052C-4B8C-B949-D9A9A87A1AFD}" destId="{4B9D19CD-29AE-4164-B6DA-AF4FD192F3F9}" srcOrd="0" destOrd="0" presId="urn:microsoft.com/office/officeart/2005/8/layout/hList7#1"/>
    <dgm:cxn modelId="{99E75222-FFEE-4313-86F3-DB41CE4C2035}" type="presOf" srcId="{9BD47682-45C6-4E30-A422-AEB99B2ECCB2}" destId="{F0490789-9396-4C76-9402-7A6EA2BCF586}" srcOrd="0" destOrd="0" presId="urn:microsoft.com/office/officeart/2005/8/layout/hList7#1"/>
    <dgm:cxn modelId="{62E270EC-D696-4788-BD08-1E1BB294C6FB}" type="presOf" srcId="{9AB53602-42F6-45F2-830C-6FFFF6649FCE}" destId="{F399800A-5B4B-44D1-80D8-E97F986FAE70}" srcOrd="0" destOrd="0" presId="urn:microsoft.com/office/officeart/2005/8/layout/hList7#1"/>
    <dgm:cxn modelId="{751ACCD2-D18C-408D-A2E6-4127099C5268}" type="presOf" srcId="{9FFE0E38-FB50-4D93-B6BC-1019D53BB0AB}" destId="{9C6C647A-D3B0-4393-B7FC-F11FE1C3DE88}" srcOrd="1" destOrd="0" presId="urn:microsoft.com/office/officeart/2005/8/layout/hList7#1"/>
    <dgm:cxn modelId="{0E27069E-B5FB-4493-AD15-E21F59112446}" type="presOf" srcId="{ACF2A6AC-A877-4F85-8F64-1E6059C95C5D}" destId="{C07F5E80-BE78-4338-8EC3-61D29DFC688D}" srcOrd="0" destOrd="0" presId="urn:microsoft.com/office/officeart/2005/8/layout/hList7#1"/>
    <dgm:cxn modelId="{1911F0EF-A847-40EE-B64D-129EC121EC2B}" srcId="{82A0C096-FFAA-4E07-8667-343D2B1916E1}" destId="{9AB53602-42F6-45F2-830C-6FFFF6649FCE}" srcOrd="4" destOrd="0" parTransId="{93A72305-3371-46F9-9626-5428324CEE63}" sibTransId="{33ED183A-44A8-452E-BA3B-C8ED2C84BEB7}"/>
    <dgm:cxn modelId="{4778C417-A82C-474B-9A4A-E491F527E9A2}" type="presOf" srcId="{9BD47682-45C6-4E30-A422-AEB99B2ECCB2}" destId="{195C0736-DD7E-453F-BEBE-7FC907F33738}" srcOrd="1" destOrd="0" presId="urn:microsoft.com/office/officeart/2005/8/layout/hList7#1"/>
    <dgm:cxn modelId="{E54723CC-529F-4714-982E-856646B7E6A4}" srcId="{82A0C096-FFAA-4E07-8667-343D2B1916E1}" destId="{9BD47682-45C6-4E30-A422-AEB99B2ECCB2}" srcOrd="3" destOrd="0" parTransId="{20A985AB-280A-438E-BD6E-58FCEEE8EDDC}" sibTransId="{ACFEF264-7035-4AED-8A9E-1C71D5CC02F0}"/>
    <dgm:cxn modelId="{A224B09F-76F4-418E-9DEB-CDF1F452913E}" type="presOf" srcId="{E751E236-69E4-49DC-8044-EADC8356B3DD}" destId="{DE21ECC9-E912-467F-BC5E-76254CAFCCCD}" srcOrd="0" destOrd="0" presId="urn:microsoft.com/office/officeart/2005/8/layout/hList7#1"/>
    <dgm:cxn modelId="{382A202A-CFBB-4D39-A1E9-73F30430D457}" type="presOf" srcId="{9AB53602-42F6-45F2-830C-6FFFF6649FCE}" destId="{3E2280B3-32E1-4316-A69F-B5C52D645CB3}" srcOrd="1" destOrd="0" presId="urn:microsoft.com/office/officeart/2005/8/layout/hList7#1"/>
    <dgm:cxn modelId="{3FC78187-D025-460F-8BCB-27BE350E4A60}" srcId="{82A0C096-FFAA-4E07-8667-343D2B1916E1}" destId="{E751E236-69E4-49DC-8044-EADC8356B3DD}" srcOrd="2" destOrd="0" parTransId="{D0EBF76D-827D-48B8-BBC6-5A2AD5AC08CD}" sibTransId="{CAF3F4B4-5F0A-4AAB-BD4F-416444CDBAE2}"/>
    <dgm:cxn modelId="{DC5C4C5C-810B-40DB-8C7F-741592108EDD}" type="presOf" srcId="{9FFE0E38-FB50-4D93-B6BC-1019D53BB0AB}" destId="{4B4D291A-06C2-4B60-8360-F358D1E12763}" srcOrd="0" destOrd="0" presId="urn:microsoft.com/office/officeart/2005/8/layout/hList7#1"/>
    <dgm:cxn modelId="{C4C9BB15-B2E9-45FB-89C6-AAD5AFDFAC41}" type="presOf" srcId="{293D85C0-C19E-4094-9D22-1C0E48A00B5C}" destId="{7C00448D-98E1-4DB7-9A1C-7AC1CAF9144B}" srcOrd="1" destOrd="0" presId="urn:microsoft.com/office/officeart/2005/8/layout/hList7#1"/>
    <dgm:cxn modelId="{49FD78D1-A433-468B-A515-BB797FDC0CD7}" type="presOf" srcId="{ACFEF264-7035-4AED-8A9E-1C71D5CC02F0}" destId="{AD8FC449-06CD-4366-AB3E-ED0B14C849CB}" srcOrd="0" destOrd="0" presId="urn:microsoft.com/office/officeart/2005/8/layout/hList7#1"/>
    <dgm:cxn modelId="{B1A8685F-5AE1-479F-8EC1-FC89BD66E992}" type="presOf" srcId="{82A0C096-FFAA-4E07-8667-343D2B1916E1}" destId="{90B2DAD2-DE23-4801-92E0-1B6A39817596}" srcOrd="0" destOrd="0" presId="urn:microsoft.com/office/officeart/2005/8/layout/hList7#1"/>
    <dgm:cxn modelId="{DFA56655-8DFD-40D0-AE44-A21BC9B05268}" type="presOf" srcId="{E751E236-69E4-49DC-8044-EADC8356B3DD}" destId="{3DB82BC8-AA65-42C7-976A-5F354B21F1E2}" srcOrd="1" destOrd="0" presId="urn:microsoft.com/office/officeart/2005/8/layout/hList7#1"/>
    <dgm:cxn modelId="{F88328F6-D2A6-4FD5-A3A9-306EF82C277F}" type="presOf" srcId="{293D85C0-C19E-4094-9D22-1C0E48A00B5C}" destId="{57CF62E1-4623-4633-9F8C-B6805B6F3F1A}" srcOrd="0" destOrd="0" presId="urn:microsoft.com/office/officeart/2005/8/layout/hList7#1"/>
    <dgm:cxn modelId="{D7847785-B7DD-4B02-9B6F-9A35DAA9F152}" type="presParOf" srcId="{90B2DAD2-DE23-4801-92E0-1B6A39817596}" destId="{5D77709B-C754-43D7-8E82-1FBABC7B1C4F}" srcOrd="0" destOrd="0" presId="urn:microsoft.com/office/officeart/2005/8/layout/hList7#1"/>
    <dgm:cxn modelId="{0AA9FC81-0884-4C4C-B925-7DB0FD3AB88B}" type="presParOf" srcId="{90B2DAD2-DE23-4801-92E0-1B6A39817596}" destId="{2CB34E12-2794-411F-9ACA-8B3E6A79FBA8}" srcOrd="1" destOrd="0" presId="urn:microsoft.com/office/officeart/2005/8/layout/hList7#1"/>
    <dgm:cxn modelId="{9D38F19E-7334-45BC-96F1-03049890FB7B}" type="presParOf" srcId="{2CB34E12-2794-411F-9ACA-8B3E6A79FBA8}" destId="{4E7308B2-0015-4F85-A232-DA757703ED45}" srcOrd="0" destOrd="0" presId="urn:microsoft.com/office/officeart/2005/8/layout/hList7#1"/>
    <dgm:cxn modelId="{2EDCCE38-6FD9-4D01-9CDE-E48357183EDE}" type="presParOf" srcId="{4E7308B2-0015-4F85-A232-DA757703ED45}" destId="{57CF62E1-4623-4633-9F8C-B6805B6F3F1A}" srcOrd="0" destOrd="0" presId="urn:microsoft.com/office/officeart/2005/8/layout/hList7#1"/>
    <dgm:cxn modelId="{9DA2C8B8-C9E7-4325-88D1-95FC9E9526B1}" type="presParOf" srcId="{4E7308B2-0015-4F85-A232-DA757703ED45}" destId="{7C00448D-98E1-4DB7-9A1C-7AC1CAF9144B}" srcOrd="1" destOrd="0" presId="urn:microsoft.com/office/officeart/2005/8/layout/hList7#1"/>
    <dgm:cxn modelId="{2FCF83F6-1C63-49FE-A291-83D373C1CD0A}" type="presParOf" srcId="{4E7308B2-0015-4F85-A232-DA757703ED45}" destId="{7DDE2B0D-F888-41B2-A943-1DDB6F6E3DC1}" srcOrd="2" destOrd="0" presId="urn:microsoft.com/office/officeart/2005/8/layout/hList7#1"/>
    <dgm:cxn modelId="{4F4DE083-0FD1-4785-A328-9EFD99089A21}" type="presParOf" srcId="{4E7308B2-0015-4F85-A232-DA757703ED45}" destId="{374B116D-9A5B-405B-B5B8-DF74EBD0EEF1}" srcOrd="3" destOrd="0" presId="urn:microsoft.com/office/officeart/2005/8/layout/hList7#1"/>
    <dgm:cxn modelId="{7958A649-8B8E-476D-8FAB-25BC39469021}" type="presParOf" srcId="{2CB34E12-2794-411F-9ACA-8B3E6A79FBA8}" destId="{C07F5E80-BE78-4338-8EC3-61D29DFC688D}" srcOrd="1" destOrd="0" presId="urn:microsoft.com/office/officeart/2005/8/layout/hList7#1"/>
    <dgm:cxn modelId="{E1319A87-8DD0-4997-8D46-C6FD61A844AF}" type="presParOf" srcId="{2CB34E12-2794-411F-9ACA-8B3E6A79FBA8}" destId="{CCCFB3CE-E87C-4892-948F-3BD80747CD31}" srcOrd="2" destOrd="0" presId="urn:microsoft.com/office/officeart/2005/8/layout/hList7#1"/>
    <dgm:cxn modelId="{DCCCEC2F-013A-4D72-BA6D-0E2DC98EF828}" type="presParOf" srcId="{CCCFB3CE-E87C-4892-948F-3BD80747CD31}" destId="{4B4D291A-06C2-4B60-8360-F358D1E12763}" srcOrd="0" destOrd="0" presId="urn:microsoft.com/office/officeart/2005/8/layout/hList7#1"/>
    <dgm:cxn modelId="{31983475-8CE9-48E2-B9B9-EB309E6D1E11}" type="presParOf" srcId="{CCCFB3CE-E87C-4892-948F-3BD80747CD31}" destId="{9C6C647A-D3B0-4393-B7FC-F11FE1C3DE88}" srcOrd="1" destOrd="0" presId="urn:microsoft.com/office/officeart/2005/8/layout/hList7#1"/>
    <dgm:cxn modelId="{4895DFE7-2350-44C9-B8F4-68FCA48D2205}" type="presParOf" srcId="{CCCFB3CE-E87C-4892-948F-3BD80747CD31}" destId="{5A4F9F69-7623-44FC-9004-994B944879EF}" srcOrd="2" destOrd="0" presId="urn:microsoft.com/office/officeart/2005/8/layout/hList7#1"/>
    <dgm:cxn modelId="{9A989EA5-1F65-44DA-8EB4-461AB3D9C6AD}" type="presParOf" srcId="{CCCFB3CE-E87C-4892-948F-3BD80747CD31}" destId="{8A854867-41B4-42D1-9197-77E2042BDB3B}" srcOrd="3" destOrd="0" presId="urn:microsoft.com/office/officeart/2005/8/layout/hList7#1"/>
    <dgm:cxn modelId="{08DCEAF7-F24D-4357-BB45-D884CDB08DD9}" type="presParOf" srcId="{2CB34E12-2794-411F-9ACA-8B3E6A79FBA8}" destId="{4B9D19CD-29AE-4164-B6DA-AF4FD192F3F9}" srcOrd="3" destOrd="0" presId="urn:microsoft.com/office/officeart/2005/8/layout/hList7#1"/>
    <dgm:cxn modelId="{1E0EE303-DAF0-4D80-A826-541ABDBC4ED2}" type="presParOf" srcId="{2CB34E12-2794-411F-9ACA-8B3E6A79FBA8}" destId="{E1983BE8-5117-4029-8F57-21DB9203B452}" srcOrd="4" destOrd="0" presId="urn:microsoft.com/office/officeart/2005/8/layout/hList7#1"/>
    <dgm:cxn modelId="{F1791562-DEC8-466F-AF32-2C160460D9F9}" type="presParOf" srcId="{E1983BE8-5117-4029-8F57-21DB9203B452}" destId="{DE21ECC9-E912-467F-BC5E-76254CAFCCCD}" srcOrd="0" destOrd="0" presId="urn:microsoft.com/office/officeart/2005/8/layout/hList7#1"/>
    <dgm:cxn modelId="{22DCE867-1CE7-4E20-A82D-1A52BC4E6250}" type="presParOf" srcId="{E1983BE8-5117-4029-8F57-21DB9203B452}" destId="{3DB82BC8-AA65-42C7-976A-5F354B21F1E2}" srcOrd="1" destOrd="0" presId="urn:microsoft.com/office/officeart/2005/8/layout/hList7#1"/>
    <dgm:cxn modelId="{D8604D2E-B372-43D4-A2C9-9AFB86B3A830}" type="presParOf" srcId="{E1983BE8-5117-4029-8F57-21DB9203B452}" destId="{09998685-2C12-4852-93D0-9A97D01FBD73}" srcOrd="2" destOrd="0" presId="urn:microsoft.com/office/officeart/2005/8/layout/hList7#1"/>
    <dgm:cxn modelId="{DC0F13C6-0592-4178-B5CA-D4B0B9570DD1}" type="presParOf" srcId="{E1983BE8-5117-4029-8F57-21DB9203B452}" destId="{96A62673-8BC1-48A9-B184-F4AFBA1DFB3F}" srcOrd="3" destOrd="0" presId="urn:microsoft.com/office/officeart/2005/8/layout/hList7#1"/>
    <dgm:cxn modelId="{546A5DEC-1403-4C42-8E0E-694BC24E772E}" type="presParOf" srcId="{2CB34E12-2794-411F-9ACA-8B3E6A79FBA8}" destId="{14BDF51B-F51B-44F8-99A6-6154574C597E}" srcOrd="5" destOrd="0" presId="urn:microsoft.com/office/officeart/2005/8/layout/hList7#1"/>
    <dgm:cxn modelId="{E0A0EC42-4A0F-46DB-BDCF-602F5A154056}" type="presParOf" srcId="{2CB34E12-2794-411F-9ACA-8B3E6A79FBA8}" destId="{208CD7E1-F3FF-4938-BBA5-E0090618203B}" srcOrd="6" destOrd="0" presId="urn:microsoft.com/office/officeart/2005/8/layout/hList7#1"/>
    <dgm:cxn modelId="{CC4784E4-E9B0-47EC-B8E0-D8C8835FA494}" type="presParOf" srcId="{208CD7E1-F3FF-4938-BBA5-E0090618203B}" destId="{F0490789-9396-4C76-9402-7A6EA2BCF586}" srcOrd="0" destOrd="0" presId="urn:microsoft.com/office/officeart/2005/8/layout/hList7#1"/>
    <dgm:cxn modelId="{DB5E11FE-B283-4FF5-A923-3406C366B835}" type="presParOf" srcId="{208CD7E1-F3FF-4938-BBA5-E0090618203B}" destId="{195C0736-DD7E-453F-BEBE-7FC907F33738}" srcOrd="1" destOrd="0" presId="urn:microsoft.com/office/officeart/2005/8/layout/hList7#1"/>
    <dgm:cxn modelId="{7AD1CA05-D8EA-49D0-90C9-6D786E8786F7}" type="presParOf" srcId="{208CD7E1-F3FF-4938-BBA5-E0090618203B}" destId="{107F709B-7556-464D-B50E-0635932E5BB7}" srcOrd="2" destOrd="0" presId="urn:microsoft.com/office/officeart/2005/8/layout/hList7#1"/>
    <dgm:cxn modelId="{4E8E9BA2-B566-459E-AD32-9CFBD20F43F9}" type="presParOf" srcId="{208CD7E1-F3FF-4938-BBA5-E0090618203B}" destId="{3CE2FF21-8394-4B83-AFED-CAEEB4A12B24}" srcOrd="3" destOrd="0" presId="urn:microsoft.com/office/officeart/2005/8/layout/hList7#1"/>
    <dgm:cxn modelId="{A6367026-0178-4A5A-B32B-2426FC97228D}" type="presParOf" srcId="{2CB34E12-2794-411F-9ACA-8B3E6A79FBA8}" destId="{AD8FC449-06CD-4366-AB3E-ED0B14C849CB}" srcOrd="7" destOrd="0" presId="urn:microsoft.com/office/officeart/2005/8/layout/hList7#1"/>
    <dgm:cxn modelId="{5BFD82CD-32E8-4CCD-9F77-4E9AED85F022}" type="presParOf" srcId="{2CB34E12-2794-411F-9ACA-8B3E6A79FBA8}" destId="{3C14C11F-665A-4C31-863B-492ED89D805C}" srcOrd="8" destOrd="0" presId="urn:microsoft.com/office/officeart/2005/8/layout/hList7#1"/>
    <dgm:cxn modelId="{CD1D8B03-87B8-4AAD-8F19-29332923658A}" type="presParOf" srcId="{3C14C11F-665A-4C31-863B-492ED89D805C}" destId="{F399800A-5B4B-44D1-80D8-E97F986FAE70}" srcOrd="0" destOrd="0" presId="urn:microsoft.com/office/officeart/2005/8/layout/hList7#1"/>
    <dgm:cxn modelId="{45A36951-C182-46E6-BC15-DC6D9B0747D1}" type="presParOf" srcId="{3C14C11F-665A-4C31-863B-492ED89D805C}" destId="{3E2280B3-32E1-4316-A69F-B5C52D645CB3}" srcOrd="1" destOrd="0" presId="urn:microsoft.com/office/officeart/2005/8/layout/hList7#1"/>
    <dgm:cxn modelId="{A6CFCCB4-99A0-47FA-8C55-3FD040749E69}" type="presParOf" srcId="{3C14C11F-665A-4C31-863B-492ED89D805C}" destId="{5D857FD1-3DCF-41A1-ADE3-175DBBAB5522}" srcOrd="2" destOrd="0" presId="urn:microsoft.com/office/officeart/2005/8/layout/hList7#1"/>
    <dgm:cxn modelId="{4439261C-D3E7-4AC0-AE0A-294D3BDCE0EE}" type="presParOf" srcId="{3C14C11F-665A-4C31-863B-492ED89D805C}" destId="{D835086A-E7D7-4E79-A912-14D8334E1F27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7CF62E1-4623-4633-9F8C-B6805B6F3F1A}">
      <dsp:nvSpPr>
        <dsp:cNvPr id="0" name=""/>
        <dsp:cNvSpPr/>
      </dsp:nvSpPr>
      <dsp:spPr>
        <a:xfrm>
          <a:off x="0" y="0"/>
          <a:ext cx="1462662" cy="3115777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246310"/>
        <a:ext cx="1462662" cy="1246310"/>
      </dsp:txXfrm>
    </dsp:sp>
    <dsp:sp modelId="{374B116D-9A5B-405B-B5B8-DF74EBD0EEF1}">
      <dsp:nvSpPr>
        <dsp:cNvPr id="0" name=""/>
        <dsp:cNvSpPr/>
      </dsp:nvSpPr>
      <dsp:spPr>
        <a:xfrm>
          <a:off x="212554" y="186946"/>
          <a:ext cx="1037553" cy="1037553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4D291A-06C2-4B60-8360-F358D1E12763}">
      <dsp:nvSpPr>
        <dsp:cNvPr id="0" name=""/>
        <dsp:cNvSpPr/>
      </dsp:nvSpPr>
      <dsp:spPr>
        <a:xfrm>
          <a:off x="1506542" y="0"/>
          <a:ext cx="1462662" cy="3115777"/>
        </a:xfrm>
        <a:prstGeom prst="roundRect">
          <a:avLst>
            <a:gd name="adj" fmla="val 10000"/>
          </a:avLst>
        </a:prstGeom>
        <a:solidFill>
          <a:schemeClr val="accent2">
            <a:hueOff val="-3600000"/>
            <a:satOff val="-12501"/>
            <a:lumOff val="1500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Ваш продукт</a:t>
          </a:r>
          <a:endParaRPr lang="ru-RU" sz="20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06542" y="1246310"/>
        <a:ext cx="1462662" cy="1246310"/>
      </dsp:txXfrm>
    </dsp:sp>
    <dsp:sp modelId="{8A854867-41B4-42D1-9197-77E2042BDB3B}">
      <dsp:nvSpPr>
        <dsp:cNvPr id="0" name=""/>
        <dsp:cNvSpPr/>
      </dsp:nvSpPr>
      <dsp:spPr>
        <a:xfrm>
          <a:off x="1719096" y="186946"/>
          <a:ext cx="1037553" cy="1037553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21ECC9-E912-467F-BC5E-76254CAFCCCD}">
      <dsp:nvSpPr>
        <dsp:cNvPr id="0" name=""/>
        <dsp:cNvSpPr/>
      </dsp:nvSpPr>
      <dsp:spPr>
        <a:xfrm>
          <a:off x="3013084" y="0"/>
          <a:ext cx="1462662" cy="3115777"/>
        </a:xfrm>
        <a:prstGeom prst="roundRect">
          <a:avLst>
            <a:gd name="adj" fmla="val 10000"/>
          </a:avLst>
        </a:prstGeom>
        <a:solidFill>
          <a:schemeClr val="accent2">
            <a:hueOff val="-7200000"/>
            <a:satOff val="-25001"/>
            <a:lumOff val="300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Преимущества вашего продукта</a:t>
          </a:r>
          <a:endParaRPr lang="ru-RU" sz="18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13084" y="1246310"/>
        <a:ext cx="1462662" cy="1246310"/>
      </dsp:txXfrm>
    </dsp:sp>
    <dsp:sp modelId="{96A62673-8BC1-48A9-B184-F4AFBA1DFB3F}">
      <dsp:nvSpPr>
        <dsp:cNvPr id="0" name=""/>
        <dsp:cNvSpPr/>
      </dsp:nvSpPr>
      <dsp:spPr>
        <a:xfrm>
          <a:off x="3225639" y="186946"/>
          <a:ext cx="1037553" cy="1037553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490789-9396-4C76-9402-7A6EA2BCF586}">
      <dsp:nvSpPr>
        <dsp:cNvPr id="0" name=""/>
        <dsp:cNvSpPr/>
      </dsp:nvSpPr>
      <dsp:spPr>
        <a:xfrm>
          <a:off x="4519627" y="0"/>
          <a:ext cx="1462662" cy="3115777"/>
        </a:xfrm>
        <a:prstGeom prst="roundRect">
          <a:avLst>
            <a:gd name="adj" fmla="val 10000"/>
          </a:avLst>
        </a:prstGeom>
        <a:solidFill>
          <a:srgbClr val="99FF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Счастливая аудитория</a:t>
          </a:r>
          <a:endParaRPr lang="ru-RU" sz="17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19627" y="1246310"/>
        <a:ext cx="1462662" cy="1246310"/>
      </dsp:txXfrm>
    </dsp:sp>
    <dsp:sp modelId="{3CE2FF21-8394-4B83-AFED-CAEEB4A12B24}">
      <dsp:nvSpPr>
        <dsp:cNvPr id="0" name=""/>
        <dsp:cNvSpPr/>
      </dsp:nvSpPr>
      <dsp:spPr>
        <a:xfrm>
          <a:off x="4732181" y="186946"/>
          <a:ext cx="1037553" cy="1037553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99800A-5B4B-44D1-80D8-E97F986FAE70}">
      <dsp:nvSpPr>
        <dsp:cNvPr id="0" name=""/>
        <dsp:cNvSpPr/>
      </dsp:nvSpPr>
      <dsp:spPr>
        <a:xfrm>
          <a:off x="6026169" y="0"/>
          <a:ext cx="1462662" cy="3115777"/>
        </a:xfrm>
        <a:prstGeom prst="roundRect">
          <a:avLst>
            <a:gd name="adj" fmla="val 10000"/>
          </a:avLst>
        </a:prstGeom>
        <a:solidFill>
          <a:srgbClr val="FFFF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вашего успеха</a:t>
          </a:r>
          <a:endParaRPr lang="ru-RU" sz="17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26169" y="1246310"/>
        <a:ext cx="1462662" cy="1246310"/>
      </dsp:txXfrm>
    </dsp:sp>
    <dsp:sp modelId="{D835086A-E7D7-4E79-A912-14D8334E1F27}">
      <dsp:nvSpPr>
        <dsp:cNvPr id="0" name=""/>
        <dsp:cNvSpPr/>
      </dsp:nvSpPr>
      <dsp:spPr>
        <a:xfrm>
          <a:off x="6238723" y="186946"/>
          <a:ext cx="1037553" cy="1037553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77709B-C754-43D7-8E82-1FBABC7B1C4F}">
      <dsp:nvSpPr>
        <dsp:cNvPr id="0" name=""/>
        <dsp:cNvSpPr/>
      </dsp:nvSpPr>
      <dsp:spPr>
        <a:xfrm>
          <a:off x="299553" y="2492621"/>
          <a:ext cx="6889725" cy="467366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DF412-79E8-4A5D-AC36-55D893AB5CE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F2F4F-2800-4650-ADCE-8E1C74896B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037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4981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60209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60209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35685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68168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06832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1118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0964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9123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0105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0321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6276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0816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5232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88370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678677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F2F4F-2800-4650-ADCE-8E1C74896B9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3015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КГБПОУ "Канский технологический колледж</a:t>
            </a: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61CE4-FE5D-4A9C-A661-134F3CC0C02C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3213524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КГБПОУ "Канский технологический колледж</a:t>
            </a: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D2E79A-C28C-42C7-8823-4F7E695F6BD6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2016545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КГБПОУ "Канский технологический колледж</a:t>
            </a: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0812CA-DBBB-4C8A-876D-CCA6FDC353CF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3836618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58C40-DD31-44B6-948E-9912FAEC87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8C5B-2546-4E32-A1D4-F4377223B6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2506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58C40-DD31-44B6-948E-9912FAEC87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8C5B-2546-4E32-A1D4-F4377223B6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297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58C40-DD31-44B6-948E-9912FAEC87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8C5B-2546-4E32-A1D4-F4377223B6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2449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58C40-DD31-44B6-948E-9912FAEC87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8C5B-2546-4E32-A1D4-F4377223B6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8629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58C40-DD31-44B6-948E-9912FAEC87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8C5B-2546-4E32-A1D4-F4377223B6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57474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58C40-DD31-44B6-948E-9912FAEC87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8C5B-2546-4E32-A1D4-F4377223B6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8551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58C40-DD31-44B6-948E-9912FAEC87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8C5B-2546-4E32-A1D4-F4377223B6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6499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58C40-DD31-44B6-948E-9912FAEC87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8C5B-2546-4E32-A1D4-F4377223B6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3778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КГБПОУ "Канский технологический колледж</a:t>
            </a: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5C8171-32F0-4F32-A5F2-B3A5DF46B8B2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3126568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58C40-DD31-44B6-948E-9912FAEC87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8C5B-2546-4E32-A1D4-F4377223B6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84220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58C40-DD31-44B6-948E-9912FAEC87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8C5B-2546-4E32-A1D4-F4377223B6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80175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58C40-DD31-44B6-948E-9912FAEC874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18C5B-2546-4E32-A1D4-F4377223B6D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301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КГБПОУ "Канский технологический колледж</a:t>
            </a:r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D77F3-7FAA-406A-BA25-BE5052391C1A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10731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КГБПОУ "Канский технологический колледж</a:t>
            </a:r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486F4-C8AA-493A-A839-542B026BBF4B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859348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КГБПОУ "Канский технологический колледж</a:t>
            </a:r>
            <a:endParaRPr lang="es-E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7920A-B506-47D4-A92C-7CBF0E4EE74F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764244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КГБПОУ "Канский технологический колледж</a:t>
            </a:r>
            <a:endParaRPr lang="es-E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2FE84A-EB96-42A4-AD85-43D4DC3D8075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3694160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КГБПОУ "Канский технологический колледж</a:t>
            </a:r>
            <a:endParaRPr lang="es-E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09993-E498-40C6-B031-61C03C1A97EB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270075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КГБПОУ "Канский технологический колледж</a:t>
            </a:r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6899B-B976-420F-91E6-7FF65552E6D6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2708003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 smtClean="0"/>
              <a:t>КГБПОУ "Канский технологический колледж</a:t>
            </a:r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B75962-2027-4529-B0B5-647F2D294879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="" xmlns:p14="http://schemas.microsoft.com/office/powerpoint/2010/main" val="1183619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ru-RU" altLang="ru-RU" smtClean="0"/>
              <a:t>КГБПОУ "Канский технологический колледж</a:t>
            </a:r>
            <a:endParaRPr lang="es-E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4779BF8-BC5D-4EF7-A235-FD44B24B6AB9}" type="slidenum">
              <a:rPr lang="es-ES" altLang="ru-RU"/>
              <a:pPr/>
              <a:t>‹#›</a:t>
            </a:fld>
            <a:endParaRPr lang="es-E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0C58C40-DD31-44B6-948E-9912FAEC874A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27.02.2018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C818C5B-2546-4E32-A1D4-F4377223B6DD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68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Microsoft_Office_PowerPoint1.sld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7;&#1082;&#1089;&#1090;.ppsx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hyperlink" Target="&#1051;&#1077;&#1082;&#1094;&#1080;&#1103;%20-%20&#1074;&#1099;&#1073;&#1086;&#1088;%20&#1073;&#1088;&#1072;&#1091;&#1079;&#1077;&#1088;&#1072;.ppsx" TargetMode="Externa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9"/>
          <p:cNvSpPr>
            <a:spLocks noChangeArrowheads="1"/>
          </p:cNvSpPr>
          <p:nvPr/>
        </p:nvSpPr>
        <p:spPr bwMode="auto">
          <a:xfrm>
            <a:off x="1384151" y="116632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Министерство образования  Красноярского края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краевое государственное бюджетное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профессиональное образовательное учреждение</a:t>
            </a:r>
          </a:p>
          <a:p>
            <a:pPr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ru-RU" sz="7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«КАНСКИЙ </a:t>
            </a:r>
            <a:r>
              <a:rPr lang="ru-RU" sz="1800" cap="all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ТЕХНОЛОГИЧЕСКИЙ колледж»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21328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</a:t>
            </a:r>
          </a:p>
          <a:p>
            <a:pPr algn="ctr"/>
            <a:endParaRPr lang="ru-RU" sz="2400" b="1" dirty="0" smtClean="0">
              <a:solidFill>
                <a:schemeClr val="tx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«СОЗДАНИЕ ЭФФЕКТИВНОЙ ПРЕЗЕНТАЦИИ»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70076" y="5003826"/>
            <a:ext cx="4572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Авторы: Хлебникова Юлия Александровна,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Кирейцева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Алена Николаевна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84351" y="6283998"/>
            <a:ext cx="4572000" cy="3853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Канск, 2018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133600" cy="476250"/>
          </a:xfrm>
        </p:spPr>
        <p:txBody>
          <a:bodyPr/>
          <a:lstStyle/>
          <a:p>
            <a:fld id="{2F961CE4-FE5D-4A9C-A661-134F3CC0C02C}" type="slidenum">
              <a:rPr lang="es-ES" altLang="ru-RU" smtClean="0"/>
              <a:pPr/>
              <a:t>1</a:t>
            </a:fld>
            <a:endParaRPr lang="es-ES" alt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1148109" y="1616348"/>
            <a:ext cx="7968977" cy="72008"/>
          </a:xfrm>
          <a:prstGeom prst="line">
            <a:avLst/>
          </a:prstGeom>
          <a:ln w="107950" cmpd="thickThin">
            <a:solidFill>
              <a:schemeClr val="accent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1146993" y="6173217"/>
            <a:ext cx="7968977" cy="72008"/>
          </a:xfrm>
          <a:prstGeom prst="line">
            <a:avLst/>
          </a:prstGeom>
          <a:ln w="107950" cmpd="thickThin">
            <a:solidFill>
              <a:schemeClr val="accent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_NEW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16632"/>
            <a:ext cx="1484784" cy="1484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206706" y="-32670"/>
            <a:ext cx="2016223" cy="668006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6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10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072448" y="323945"/>
            <a:ext cx="3283528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Визуализируйте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87624" y="1328649"/>
            <a:ext cx="7632848" cy="876215"/>
          </a:xfrm>
          <a:prstGeom prst="roundRect">
            <a:avLst/>
          </a:prstGeom>
          <a:solidFill>
            <a:schemeClr val="accent5">
              <a:lumMod val="90000"/>
            </a:schemeClr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 показать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пять картинок, чем один раз объяснить все на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словах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="" xmlns:p14="http://schemas.microsoft.com/office/powerpoint/2010/main" val="3396335095"/>
              </p:ext>
            </p:extLst>
          </p:nvPr>
        </p:nvGraphicFramePr>
        <p:xfrm>
          <a:off x="1331640" y="2475617"/>
          <a:ext cx="7488832" cy="3115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Рисунок 9" descr="_NEW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448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206706" y="-32670"/>
            <a:ext cx="2016223" cy="668006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7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11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124051" y="323945"/>
            <a:ext cx="3180935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Визуализируйте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987824" y="1628800"/>
            <a:ext cx="5220072" cy="704495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Особенность человеческой памяти</a:t>
            </a:r>
            <a:endParaRPr lang="ru-RU" sz="2400" b="1" i="1" spc="-5" dirty="0">
              <a:solidFill>
                <a:schemeClr val="tx1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835696" y="2708920"/>
            <a:ext cx="6552728" cy="3096344"/>
          </a:xfrm>
          <a:prstGeom prst="roundRect">
            <a:avLst/>
          </a:prstGeom>
          <a:solidFill>
            <a:srgbClr val="FF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20 %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того, что слышит;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30 %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того, что видит;</a:t>
            </a:r>
          </a:p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50 %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того, что видит и слышит;</a:t>
            </a:r>
          </a:p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70 %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того, что слышит, видит и о чём говорит;</a:t>
            </a:r>
          </a:p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90 %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того, что слышит, видит и о чём говорит и что делает.</a:t>
            </a:r>
          </a:p>
        </p:txBody>
      </p:sp>
      <p:pic>
        <p:nvPicPr>
          <p:cNvPr id="12" name="Рисунок 11" descr="_NE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777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206706" y="-32670"/>
            <a:ext cx="2016223" cy="668006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7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12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124051" y="323945"/>
            <a:ext cx="2295821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Упрощайте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460885"/>
            <a:ext cx="2378522" cy="2378522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1403648" y="4000301"/>
            <a:ext cx="7254081" cy="1712607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spc="-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Ваша </a:t>
            </a:r>
            <a:r>
              <a:rPr lang="ru-RU" sz="2000" i="1" spc="-5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заключается не в том, чтобы достичь уровня мастерства Рембрандта. Излишне детальный и проработанный рисунок только отвлекает аудиторию от идеи, которую вы намерены </a:t>
            </a:r>
            <a:r>
              <a:rPr lang="ru-RU" sz="2000" i="1" spc="-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донести</a:t>
            </a:r>
            <a:endParaRPr lang="ru-RU" sz="2000" i="1" spc="-5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99692" y="1759023"/>
            <a:ext cx="3240360" cy="1782246"/>
          </a:xfrm>
          <a:prstGeom prst="roundRect">
            <a:avLst/>
          </a:prstGeom>
          <a:solidFill>
            <a:srgbClr val="FF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Дэн </a:t>
            </a:r>
            <a:r>
              <a:rPr lang="ru-RU" sz="2000" b="1" dirty="0" err="1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Роэм</a:t>
            </a:r>
            <a:endParaRPr lang="ru-RU" sz="2000" b="1" dirty="0">
              <a:solidFill>
                <a:srgbClr val="4739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solidFill>
                <a:srgbClr val="4739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книги </a:t>
            </a:r>
          </a:p>
          <a:p>
            <a:pPr algn="ctr"/>
            <a:r>
              <a:rPr lang="ru-RU" sz="2000" dirty="0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«Визуальное мышление»</a:t>
            </a:r>
            <a:endParaRPr lang="ru-RU" sz="2000" dirty="0"/>
          </a:p>
        </p:txBody>
      </p:sp>
      <p:pic>
        <p:nvPicPr>
          <p:cNvPr id="12" name="Рисунок 11" descr="_N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777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206706" y="-32670"/>
            <a:ext cx="2016223" cy="668006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8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13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142959" y="323945"/>
            <a:ext cx="5949321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Репетируйте своё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475656" y="4103647"/>
            <a:ext cx="7416824" cy="1430748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spc="-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Единственный </a:t>
            </a:r>
            <a:r>
              <a:rPr lang="ru-RU" sz="2400" i="1" spc="-5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 подготовить эффективную презентацию — это спокойно проговорить ее вслух, как будто вы уже выступаете перед </a:t>
            </a:r>
            <a:r>
              <a:rPr lang="ru-RU" sz="2400" i="1" spc="-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аудиторией</a:t>
            </a:r>
            <a:endParaRPr lang="ru-RU" sz="2400" i="1" spc="-5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353" y="1288411"/>
            <a:ext cx="2554151" cy="2554151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1817440" y="1731593"/>
            <a:ext cx="3240360" cy="1782246"/>
          </a:xfrm>
          <a:prstGeom prst="roundRect">
            <a:avLst/>
          </a:prstGeom>
          <a:solidFill>
            <a:srgbClr val="FF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Джерри </a:t>
            </a:r>
            <a:r>
              <a:rPr lang="ru-RU" sz="2000" b="1" dirty="0" err="1" smtClean="0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Вайссман</a:t>
            </a:r>
            <a:endParaRPr lang="ru-RU" sz="2000" b="1" dirty="0" smtClean="0">
              <a:solidFill>
                <a:srgbClr val="4739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solidFill>
                <a:srgbClr val="4739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книги </a:t>
            </a:r>
            <a:endParaRPr lang="ru-RU" sz="2000" dirty="0" smtClean="0">
              <a:solidFill>
                <a:srgbClr val="4739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000" dirty="0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Блестящая презентация"</a:t>
            </a:r>
          </a:p>
        </p:txBody>
      </p:sp>
      <p:pic>
        <p:nvPicPr>
          <p:cNvPr id="13" name="Рисунок 12" descr="_N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699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14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111384" y="294050"/>
            <a:ext cx="5892832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ВСТРЕЧАЮТ ПО ОБЛОЖКЕ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354" y="1628800"/>
            <a:ext cx="7350446" cy="25551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l="14563" t="25262" r="66647" b="69609"/>
          <a:stretch/>
        </p:blipFill>
        <p:spPr>
          <a:xfrm>
            <a:off x="1835696" y="4688011"/>
            <a:ext cx="6342726" cy="973237"/>
          </a:xfrm>
          <a:prstGeom prst="rect">
            <a:avLst/>
          </a:prstGeom>
        </p:spPr>
      </p:pic>
      <p:pic>
        <p:nvPicPr>
          <p:cNvPr id="10" name="Рисунок 9" descr="_N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670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15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579110" y="280686"/>
            <a:ext cx="6807056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 ПРЕОБРАЖАЮТ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457883" y="4018023"/>
            <a:ext cx="7416824" cy="1787241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spc="-5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Презентации преображают. Это не обязательно означает, что они меняют аудиторию. Такое тоже может произойти. Презентации преображают вас и ваши собственные идеи.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367" y="1287550"/>
            <a:ext cx="2534591" cy="2534591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2051720" y="1866144"/>
            <a:ext cx="2898093" cy="1550826"/>
          </a:xfrm>
          <a:prstGeom prst="roundRect">
            <a:avLst/>
          </a:prstGeom>
          <a:solidFill>
            <a:srgbClr val="FF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</a:t>
            </a:r>
            <a:r>
              <a:rPr lang="ru-RU" sz="2000" b="1" dirty="0" err="1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Каптерев</a:t>
            </a:r>
            <a:endParaRPr lang="ru-RU" sz="2000" dirty="0">
              <a:solidFill>
                <a:srgbClr val="4739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solidFill>
                <a:srgbClr val="4739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 </a:t>
            </a:r>
            <a:r>
              <a:rPr lang="ru-RU" sz="2000" dirty="0">
                <a:solidFill>
                  <a:srgbClr val="47392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презентациям</a:t>
            </a:r>
          </a:p>
        </p:txBody>
      </p:sp>
      <p:pic>
        <p:nvPicPr>
          <p:cNvPr id="10" name="Рисунок 9" descr="_N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7861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16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3045546" y="272079"/>
            <a:ext cx="3619261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КРЕАТИВНОСТЬ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581410" y="3608686"/>
            <a:ext cx="7416824" cy="2363614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spc="-5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Креативность</a:t>
            </a:r>
            <a:r>
              <a:rPr lang="ru-RU" sz="2400" i="1" spc="-5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это просто создание связей между </a:t>
            </a:r>
            <a:r>
              <a:rPr lang="ru-RU" sz="2400" i="1" spc="-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вещами.</a:t>
            </a:r>
          </a:p>
          <a:p>
            <a:pPr algn="ctr"/>
            <a:r>
              <a:rPr lang="ru-RU" i="1" spc="-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</a:t>
            </a:r>
            <a:r>
              <a:rPr lang="ru-RU" i="1" spc="-5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творческих людей спрашивают, как они что-то сделали, они чувствуют себя немного виноватыми, потому что они не сделали ничего на самом деле, а просто заметили. Они смогли связать разные кусочки своего опыта и синтезировать что-то новое. Это происходит потому, что они пережили и увидели больше, чем другие, или потому, что они больше об этом </a:t>
            </a:r>
            <a:r>
              <a:rPr lang="ru-RU" i="1" spc="-5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размышляют</a:t>
            </a:r>
            <a:endParaRPr lang="ru-RU" i="1" spc="-5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73486" y="1793107"/>
            <a:ext cx="2592288" cy="1140098"/>
          </a:xfrm>
          <a:prstGeom prst="roundRect">
            <a:avLst/>
          </a:prstGeom>
          <a:solidFill>
            <a:srgbClr val="CC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pc="-5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Стив Джобс</a:t>
            </a:r>
            <a:endParaRPr lang="ru-RU" sz="2400" b="1" dirty="0">
              <a:solidFill>
                <a:srgbClr val="47392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822" y="1269851"/>
            <a:ext cx="2265040" cy="22650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_N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272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17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340083" y="246977"/>
            <a:ext cx="7435433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Ромашка «Эффективная презентация»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_NE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  <p:grpSp>
        <p:nvGrpSpPr>
          <p:cNvPr id="10" name="Группа 13"/>
          <p:cNvGrpSpPr>
            <a:grpSpLocks/>
          </p:cNvGrpSpPr>
          <p:nvPr/>
        </p:nvGrpSpPr>
        <p:grpSpPr bwMode="auto">
          <a:xfrm rot="548585">
            <a:off x="2383899" y="1250647"/>
            <a:ext cx="4675058" cy="4644737"/>
            <a:chOff x="642910" y="1428736"/>
            <a:chExt cx="4675395" cy="4659329"/>
          </a:xfrm>
        </p:grpSpPr>
        <p:pic>
          <p:nvPicPr>
            <p:cNvPr id="12" name="Picture 2" descr="C:\Documents and Settings\Администратор.HOME-FDD52612A3\Рабочий стол\Ирина_Раб стол\10-1 Картинки\ромашка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2910" y="1428736"/>
              <a:ext cx="4675395" cy="4659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8100" dir="8100000" algn="tr" rotWithShape="0">
                <a:srgbClr val="000000">
                  <a:alpha val="39999"/>
                </a:srgbClr>
              </a:outerShdw>
            </a:effectLst>
          </p:spPr>
        </p:pic>
        <p:grpSp>
          <p:nvGrpSpPr>
            <p:cNvPr id="13" name="Овал 10"/>
            <p:cNvGrpSpPr>
              <a:grpSpLocks/>
            </p:cNvGrpSpPr>
            <p:nvPr/>
          </p:nvGrpSpPr>
          <p:grpSpPr bwMode="auto">
            <a:xfrm rot="-548585">
              <a:off x="2157445" y="2978244"/>
              <a:ext cx="1622267" cy="1363906"/>
              <a:chOff x="1981200" y="2785872"/>
              <a:chExt cx="1645920" cy="1383792"/>
            </a:xfrm>
          </p:grpSpPr>
          <p:pic>
            <p:nvPicPr>
              <p:cNvPr id="15" name="Овал 10"/>
              <p:cNvPicPr>
                <a:picLocks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981200" y="2785872"/>
                <a:ext cx="1645920" cy="1383792"/>
              </a:xfrm>
              <a:prstGeom prst="rect">
                <a:avLst/>
              </a:prstGeom>
              <a:noFill/>
            </p:spPr>
          </p:pic>
          <p:sp>
            <p:nvSpPr>
              <p:cNvPr id="16" name="Text Box 14"/>
              <p:cNvSpPr txBox="1">
                <a:spLocks noChangeArrowheads="1"/>
              </p:cNvSpPr>
              <p:nvPr/>
            </p:nvSpPr>
            <p:spPr bwMode="auto">
              <a:xfrm>
                <a:off x="2476070" y="3237004"/>
                <a:ext cx="651170" cy="6662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ru-RU" sz="6600" b="1">
                    <a:solidFill>
                      <a:srgbClr val="FFFFFF"/>
                    </a:solidFill>
                  </a:rPr>
                  <a:t>?</a:t>
                </a: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63443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5750" y="1643063"/>
            <a:ext cx="8458200" cy="27146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Правила создания эффективной презентации</a:t>
            </a:r>
            <a:endParaRPr lang="ru-RU" sz="3200" b="1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707903" y="3933057"/>
            <a:ext cx="5008709" cy="18002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Обязательные структурные элементы</a:t>
            </a:r>
            <a:endParaRPr lang="ru-RU" sz="28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559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14313"/>
            <a:ext cx="8229600" cy="793750"/>
          </a:xfrm>
        </p:spPr>
        <p:txBody>
          <a:bodyPr/>
          <a:lstStyle/>
          <a:p>
            <a:pPr>
              <a:defRPr/>
            </a:pPr>
            <a:r>
              <a:rPr lang="ru-RU" sz="3600" kern="1200" dirty="0" smtClean="0">
                <a:latin typeface="Times New Roman" pitchFamily="18" charset="0"/>
              </a:rPr>
              <a:t>Обязательные структурные элементы</a:t>
            </a:r>
            <a:endParaRPr lang="ru-RU" sz="3600" kern="1200" dirty="0">
              <a:latin typeface="Times New Roman" pitchFamily="18" charset="0"/>
            </a:endParaRPr>
          </a:p>
        </p:txBody>
      </p:sp>
      <p:pic>
        <p:nvPicPr>
          <p:cNvPr id="1028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88" t="5806" r="2640" b="6854"/>
          <a:stretch>
            <a:fillRect/>
          </a:stretch>
        </p:blipFill>
        <p:spPr bwMode="auto">
          <a:xfrm>
            <a:off x="0" y="1071563"/>
            <a:ext cx="9001125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1500" y="2000250"/>
            <a:ext cx="265906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Титульный слайд</a:t>
            </a:r>
          </a:p>
        </p:txBody>
      </p:sp>
      <p:sp>
        <p:nvSpPr>
          <p:cNvPr id="10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  <a:cs typeface="+mn-cs"/>
            </a:endParaRPr>
          </a:p>
        </p:txBody>
      </p:sp>
      <p:graphicFrame>
        <p:nvGraphicFramePr>
          <p:cNvPr id="118785" name="Object 2"/>
          <p:cNvGraphicFramePr>
            <a:graphicFrameLocks noChangeAspect="1"/>
          </p:cNvGraphicFramePr>
          <p:nvPr/>
        </p:nvGraphicFramePr>
        <p:xfrm>
          <a:off x="4644008" y="1484784"/>
          <a:ext cx="4359399" cy="4071937"/>
        </p:xfrm>
        <a:graphic>
          <a:graphicData uri="http://schemas.openxmlformats.org/presentationml/2006/ole">
            <p:oleObj spid="_x0000_s2050" name="Слайд" r:id="rId4" imgW="4541442" imgH="3405984" progId="PowerPoint.Slide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0795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8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-18256"/>
            <a:ext cx="8229600" cy="1143000"/>
          </a:xfrm>
        </p:spPr>
        <p:txBody>
          <a:bodyPr/>
          <a:lstStyle/>
          <a:p>
            <a:r>
              <a:rPr lang="ru-RU" alt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337126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37126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2</a:t>
            </a:fld>
            <a:endParaRPr lang="es-ES" alt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36104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403648" y="1484784"/>
            <a:ext cx="728315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5738" algn="just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 презентация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особый документ с мультимедийным содержимым, демонстрация которого управляется пользователем. 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just"/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just"/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just"/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just"/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just"/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5738" algn="just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презентация, нацеленная на убеждение аудитории. </a:t>
            </a:r>
          </a:p>
          <a:p>
            <a:endParaRPr lang="ru-RU" sz="2000" dirty="0"/>
          </a:p>
          <a:p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075" y="2966342"/>
            <a:ext cx="1238250" cy="12382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922686"/>
            <a:ext cx="1333500" cy="1333500"/>
          </a:xfrm>
          <a:prstGeom prst="rect">
            <a:avLst/>
          </a:prstGeom>
        </p:spPr>
      </p:pic>
      <p:pic>
        <p:nvPicPr>
          <p:cNvPr id="10" name="Рисунок 9" descr="_NEW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978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14313"/>
            <a:ext cx="8229600" cy="793750"/>
          </a:xfrm>
        </p:spPr>
        <p:txBody>
          <a:bodyPr/>
          <a:lstStyle/>
          <a:p>
            <a:pPr>
              <a:defRPr/>
            </a:pPr>
            <a:r>
              <a:rPr lang="ru-RU" sz="3600" kern="1200" dirty="0" smtClean="0">
                <a:latin typeface="Times New Roman" pitchFamily="18" charset="0"/>
              </a:rPr>
              <a:t>Обязательные структурные элементы</a:t>
            </a:r>
            <a:endParaRPr lang="ru-RU" sz="3600" kern="1200" dirty="0">
              <a:latin typeface="Times New Roman" pitchFamily="18" charset="0"/>
            </a:endParaRPr>
          </a:p>
        </p:txBody>
      </p:sp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88" t="5806" r="2640" b="6854"/>
          <a:stretch>
            <a:fillRect/>
          </a:stretch>
        </p:blipFill>
        <p:spPr bwMode="auto">
          <a:xfrm>
            <a:off x="0" y="1071563"/>
            <a:ext cx="9001125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000" y="2000250"/>
            <a:ext cx="18399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Оглавление</a:t>
            </a:r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4714875" y="1928813"/>
            <a:ext cx="4429125" cy="3376612"/>
            <a:chOff x="1928794" y="1928802"/>
            <a:chExt cx="4429125" cy="3376615"/>
          </a:xfrm>
        </p:grpSpPr>
        <p:sp>
          <p:nvSpPr>
            <p:cNvPr id="19463" name="Text Box 2"/>
            <p:cNvSpPr txBox="1">
              <a:spLocks noChangeArrowheads="1"/>
            </p:cNvSpPr>
            <p:nvPr/>
          </p:nvSpPr>
          <p:spPr bwMode="auto">
            <a:xfrm>
              <a:off x="2857488" y="1928802"/>
              <a:ext cx="2000250" cy="323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1000"/>
                </a:spcAft>
              </a:pPr>
              <a:r>
                <a:rPr lang="ru-RU" sz="1400" b="1">
                  <a:solidFill>
                    <a:prstClr val="black"/>
                  </a:solidFill>
                  <a:latin typeface="Calibri" pitchFamily="34" charset="0"/>
                </a:rPr>
                <a:t>Содержание</a:t>
              </a:r>
              <a:endParaRPr lang="ru-RU">
                <a:solidFill>
                  <a:prstClr val="black"/>
                </a:solidFill>
              </a:endParaRPr>
            </a:p>
          </p:txBody>
        </p:sp>
        <p:pic>
          <p:nvPicPr>
            <p:cNvPr id="19464" name="Рисунок 1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827" t="9686" r="12614"/>
            <a:stretch>
              <a:fillRect/>
            </a:stretch>
          </p:blipFill>
          <p:spPr bwMode="auto">
            <a:xfrm>
              <a:off x="1928794" y="2285992"/>
              <a:ext cx="4429125" cy="3019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407738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14313"/>
            <a:ext cx="8229600" cy="793750"/>
          </a:xfrm>
        </p:spPr>
        <p:txBody>
          <a:bodyPr/>
          <a:lstStyle/>
          <a:p>
            <a:pPr>
              <a:defRPr/>
            </a:pPr>
            <a:r>
              <a:rPr lang="ru-RU" sz="3600" kern="1200" dirty="0" smtClean="0">
                <a:latin typeface="Times New Roman" pitchFamily="18" charset="0"/>
              </a:rPr>
              <a:t>Обязательные структурные элементы</a:t>
            </a:r>
            <a:endParaRPr lang="ru-RU" sz="3600" kern="1200" dirty="0">
              <a:latin typeface="Times New Roman" pitchFamily="18" charset="0"/>
            </a:endParaRPr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88" t="5806" r="2640" b="6854"/>
          <a:stretch>
            <a:fillRect/>
          </a:stretch>
        </p:blipFill>
        <p:spPr bwMode="auto">
          <a:xfrm>
            <a:off x="0" y="1071563"/>
            <a:ext cx="9001125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500" y="2000250"/>
            <a:ext cx="344004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Информативная часть:</a:t>
            </a:r>
            <a:endParaRPr lang="ru-RU" sz="2400" b="1" dirty="0">
              <a:solidFill>
                <a:srgbClr val="4F81B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02225" y="1785938"/>
            <a:ext cx="3613150" cy="3046412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Краткая форма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Схемы, таблицы,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иллюстрации, графики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Словарь терминов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Справочная система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Информационные ресурсы по теме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7" name="Рисунок 8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549" t="29436" r="14124" b="18372"/>
          <a:stretch>
            <a:fillRect/>
          </a:stretch>
        </p:blipFill>
        <p:spPr bwMode="auto">
          <a:xfrm>
            <a:off x="6786563" y="6215063"/>
            <a:ext cx="67627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>
            <a:hlinkClick r:id="rId5" action="ppaction://hlinkpres?slideindex=1&amp;slidetitle="/>
          </p:cNvPr>
          <p:cNvPicPr/>
          <p:nvPr/>
        </p:nvPicPr>
        <p:blipFill>
          <a:blip r:embed="rId6" cstate="print"/>
          <a:srcRect l="35434" t="33194" r="18614" b="22965"/>
          <a:stretch>
            <a:fillRect/>
          </a:stretch>
        </p:blipFill>
        <p:spPr bwMode="auto">
          <a:xfrm>
            <a:off x="7643813" y="6215063"/>
            <a:ext cx="704850" cy="515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71500" y="2873650"/>
            <a:ext cx="2231701" cy="14311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Введение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 dirty="0">
              <a:solidFill>
                <a:srgbClr val="4F81B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Основная часть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" dirty="0" smtClean="0">
              <a:solidFill>
                <a:srgbClr val="4F81B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2400" dirty="0">
              <a:solidFill>
                <a:srgbClr val="4F81B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440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5750" y="1643063"/>
            <a:ext cx="8458200" cy="27146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Правила создания эффективной презентации</a:t>
            </a:r>
            <a:endParaRPr lang="ru-RU" sz="3200" b="1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707903" y="3933057"/>
            <a:ext cx="5008709" cy="18002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Требования к слайдам</a:t>
            </a:r>
            <a:endParaRPr lang="ru-RU" sz="28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777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ChangeArrowheads="1"/>
          </p:cNvSpPr>
          <p:nvPr/>
        </p:nvSpPr>
        <p:spPr bwMode="auto">
          <a:xfrm>
            <a:off x="714375" y="571500"/>
            <a:ext cx="7921625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dirty="0">
                <a:solidFill>
                  <a:srgbClr val="1F497D"/>
                </a:solidFill>
                <a:latin typeface="Times New Roman" pitchFamily="18" charset="0"/>
                <a:cs typeface="+mn-cs"/>
              </a:rPr>
              <a:t>Требования к слайдам</a:t>
            </a:r>
          </a:p>
        </p:txBody>
      </p:sp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88" t="5806" r="2640" b="6854"/>
          <a:stretch>
            <a:fillRect/>
          </a:stretch>
        </p:blipFill>
        <p:spPr bwMode="auto">
          <a:xfrm>
            <a:off x="285750" y="1911350"/>
            <a:ext cx="8572500" cy="416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85813" y="2535238"/>
            <a:ext cx="32146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600">
                <a:solidFill>
                  <a:srgbClr val="4F81BD"/>
                </a:solidFill>
                <a:latin typeface="Times New Roman" pitchFamily="18" charset="0"/>
                <a:cs typeface="Times New Roman" pitchFamily="18" charset="0"/>
              </a:rPr>
              <a:t>Анимационные эффекты</a:t>
            </a:r>
          </a:p>
        </p:txBody>
      </p:sp>
      <p:grpSp>
        <p:nvGrpSpPr>
          <p:cNvPr id="3" name="Группа 7"/>
          <p:cNvGrpSpPr/>
          <p:nvPr/>
        </p:nvGrpSpPr>
        <p:grpSpPr>
          <a:xfrm>
            <a:off x="4730752" y="2214554"/>
            <a:ext cx="3938614" cy="3643338"/>
            <a:chOff x="1656929" y="2786082"/>
            <a:chExt cx="6414764" cy="1242180"/>
          </a:xfrm>
          <a:noFill/>
        </p:grpSpPr>
        <p:sp>
          <p:nvSpPr>
            <p:cNvPr id="9" name="Прямоугольник с двумя скругленными соседними углами 8"/>
            <p:cNvSpPr/>
            <p:nvPr/>
          </p:nvSpPr>
          <p:spPr>
            <a:xfrm rot="5400000">
              <a:off x="4367326" y="323894"/>
              <a:ext cx="1242180" cy="6166555"/>
            </a:xfrm>
            <a:prstGeom prst="round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1656929" y="2851149"/>
              <a:ext cx="6257045" cy="1120904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47650" tIns="123825" rIns="247650" bIns="123825" spcCol="1270" anchor="ctr"/>
            <a:lstStyle/>
            <a:p>
              <a:pPr marL="365760" indent="-256032" fontAlgn="auto"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Font typeface="Arial" pitchFamily="34" charset="0"/>
                <a:buChar char="•"/>
                <a:defRPr/>
              </a:pPr>
              <a:r>
                <a:rPr lang="ru-RU" sz="20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Используйте </a:t>
              </a:r>
              <a:r>
                <a:rPr lang="ru-RU" sz="2000" b="1" dirty="0">
                  <a:solidFill>
                    <a:srgbClr val="1F497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возможности</a:t>
              </a:r>
              <a:r>
                <a:rPr lang="ru-RU" sz="20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 компьютерной анимации для представления информации на слайде</a:t>
              </a:r>
            </a:p>
            <a:p>
              <a:pPr marL="365760" indent="-256032" fontAlgn="auto"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Font typeface="Arial" pitchFamily="34" charset="0"/>
                <a:buChar char="•"/>
                <a:defRPr/>
              </a:pPr>
              <a:r>
                <a:rPr lang="ru-RU" sz="2000" b="1" dirty="0">
                  <a:solidFill>
                    <a:srgbClr val="1F497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Не стоит злоупотреблять </a:t>
              </a:r>
              <a:r>
                <a:rPr lang="ru-RU" sz="20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Times New Roman" pitchFamily="18" charset="0"/>
                  <a:cs typeface="Times New Roman" pitchFamily="18" charset="0"/>
                </a:rPr>
                <a:t>различными анимационными эффектами, они не должны отвлекать внимание от содержания информации на слайде</a:t>
              </a:r>
              <a:endParaRPr lang="ru-RU" sz="20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2652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ChangeArrowheads="1"/>
          </p:cNvSpPr>
          <p:nvPr/>
        </p:nvSpPr>
        <p:spPr bwMode="auto">
          <a:xfrm>
            <a:off x="714375" y="571500"/>
            <a:ext cx="7921625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600" dirty="0">
                <a:solidFill>
                  <a:srgbClr val="1F497D"/>
                </a:solidFill>
                <a:latin typeface="Times New Roman" pitchFamily="18" charset="0"/>
                <a:cs typeface="+mn-cs"/>
              </a:rPr>
              <a:t>Требования к слайдам</a:t>
            </a:r>
          </a:p>
        </p:txBody>
      </p:sp>
      <p:pic>
        <p:nvPicPr>
          <p:cNvPr id="2867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88" t="5806" r="2640" b="6854"/>
          <a:stretch>
            <a:fillRect/>
          </a:stretch>
        </p:blipFill>
        <p:spPr bwMode="auto">
          <a:xfrm>
            <a:off x="285750" y="1911350"/>
            <a:ext cx="8572500" cy="416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57250" y="2608263"/>
            <a:ext cx="2214563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600">
                <a:solidFill>
                  <a:srgbClr val="4F81BD"/>
                </a:solidFill>
                <a:latin typeface="Times New Roman" pitchFamily="18" charset="0"/>
                <a:cs typeface="Times New Roman" pitchFamily="18" charset="0"/>
              </a:rPr>
              <a:t>Звук</a:t>
            </a:r>
          </a:p>
        </p:txBody>
      </p:sp>
      <p:grpSp>
        <p:nvGrpSpPr>
          <p:cNvPr id="3" name="Группа 7"/>
          <p:cNvGrpSpPr>
            <a:grpSpLocks/>
          </p:cNvGrpSpPr>
          <p:nvPr/>
        </p:nvGrpSpPr>
        <p:grpSpPr bwMode="auto">
          <a:xfrm>
            <a:off x="4873625" y="2357438"/>
            <a:ext cx="3984625" cy="3279775"/>
            <a:chOff x="1905138" y="35732"/>
            <a:chExt cx="4902486" cy="2550969"/>
          </a:xfrm>
        </p:grpSpPr>
        <p:sp>
          <p:nvSpPr>
            <p:cNvPr id="12" name="Прямоугольник с двумя скругленными соседними углами 11"/>
            <p:cNvSpPr/>
            <p:nvPr/>
          </p:nvSpPr>
          <p:spPr>
            <a:xfrm rot="5400000">
              <a:off x="2984135" y="-1043265"/>
              <a:ext cx="2500344" cy="4658339"/>
            </a:xfrm>
            <a:prstGeom prst="round2SameRect">
              <a:avLst/>
            </a:prstGeom>
            <a:noFill/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2061393" y="35732"/>
              <a:ext cx="4746231" cy="25509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47650" tIns="123825" rIns="247650" bIns="123825" anchor="ctr"/>
            <a:lstStyle/>
            <a:p>
              <a:pPr marL="285750" lvl="1" indent="-285750" defTabSz="892175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tabLst>
                  <a:tab pos="-269875" algn="l"/>
                  <a:tab pos="-88900" algn="l"/>
                  <a:tab pos="174625" algn="l"/>
                  <a:tab pos="271463" algn="l"/>
                  <a:tab pos="358775" algn="l"/>
                </a:tabLst>
                <a:defRPr/>
              </a:pPr>
              <a:r>
                <a:rPr lang="ru-RU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Не </a:t>
              </a:r>
              <a:r>
                <a:rPr lang="ru-RU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следует использовать музыкальное или звуковое сопровождение, если оно не несет смысловую нагрузку</a:t>
              </a:r>
            </a:p>
            <a:p>
              <a:pPr marL="285750" lvl="1" indent="-285750" defTabSz="892175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tabLst>
                  <a:tab pos="-269875" algn="l"/>
                  <a:tab pos="-88900" algn="l"/>
                  <a:tab pos="174625" algn="l"/>
                  <a:tab pos="271463" algn="l"/>
                  <a:tab pos="358775" algn="l"/>
                </a:tabLst>
                <a:defRPr/>
              </a:pPr>
              <a:r>
                <a:rPr lang="ru-RU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Музыка </a:t>
              </a:r>
              <a:r>
                <a:rPr lang="ru-RU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не должна отвлекать внимание слушателей и заглушать слова </a:t>
              </a:r>
              <a:r>
                <a:rPr lang="ru-RU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докладчика</a:t>
              </a:r>
            </a:p>
            <a:p>
              <a:pPr marL="285750" lvl="1" indent="-285750" defTabSz="892175"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tabLst>
                  <a:tab pos="-269875" algn="l"/>
                  <a:tab pos="-88900" algn="l"/>
                  <a:tab pos="174625" algn="l"/>
                  <a:tab pos="271463" algn="l"/>
                  <a:tab pos="358775" algn="l"/>
                </a:tabLst>
                <a:defRPr/>
              </a:pPr>
              <a:r>
                <a:rPr lang="ru-RU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В </a:t>
              </a:r>
              <a:r>
                <a:rPr lang="ru-RU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каждый конкретный момент времени звуки исходят только из одного источника</a:t>
              </a:r>
              <a:endPara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0" lvl="1" defTabSz="892175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Char char="•"/>
                <a:tabLst>
                  <a:tab pos="-269875" algn="l"/>
                  <a:tab pos="-88900" algn="l"/>
                  <a:tab pos="174625" algn="l"/>
                  <a:tab pos="271463" algn="l"/>
                  <a:tab pos="358775" algn="l"/>
                </a:tabLst>
                <a:defRPr/>
              </a:pPr>
              <a:endParaRPr lang="ru-RU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156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/>
          <a:srcRect l="16002" t="12469" r="16002" b="5509"/>
          <a:stretch/>
        </p:blipFill>
        <p:spPr bwMode="auto">
          <a:xfrm>
            <a:off x="-1" y="0"/>
            <a:ext cx="909625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9047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/>
          <a:srcRect l="16016" t="12657" r="16016" b="5782"/>
          <a:stretch/>
        </p:blipFill>
        <p:spPr bwMode="auto">
          <a:xfrm>
            <a:off x="0" y="15268"/>
            <a:ext cx="9123642" cy="6842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825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5990" t="12559" r="16094" b="5570"/>
          <a:stretch/>
        </p:blipFill>
        <p:spPr bwMode="auto">
          <a:xfrm>
            <a:off x="-20730" y="0"/>
            <a:ext cx="91647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6732240" y="63966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56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5990" t="12225" r="15886" b="5570"/>
          <a:stretch/>
        </p:blipFill>
        <p:spPr bwMode="auto">
          <a:xfrm>
            <a:off x="0" y="-5233"/>
            <a:ext cx="9144000" cy="6863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6732240" y="63966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56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6093" t="12393" r="16095" b="5569"/>
          <a:stretch/>
        </p:blipFill>
        <p:spPr bwMode="auto">
          <a:xfrm>
            <a:off x="28072" y="0"/>
            <a:ext cx="91159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6732240" y="63966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56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22920" y="-23868"/>
            <a:ext cx="8229600" cy="1143000"/>
          </a:xfrm>
        </p:spPr>
        <p:txBody>
          <a:bodyPr/>
          <a:lstStyle/>
          <a:p>
            <a:r>
              <a:rPr lang="ru-RU" alt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 ПРЕЗЕНТАЦИЯ</a:t>
            </a:r>
            <a:endParaRPr lang="ru-RU" alt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337126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37126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3</a:t>
            </a:fld>
            <a:endParaRPr lang="es-ES" alt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1175023" y="1052736"/>
            <a:ext cx="7968977" cy="72008"/>
          </a:xfrm>
          <a:prstGeom prst="line">
            <a:avLst/>
          </a:prstGeom>
          <a:ln w="107950" cmpd="thickThin">
            <a:solidFill>
              <a:schemeClr val="accent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175022" y="6093296"/>
            <a:ext cx="7968977" cy="72008"/>
          </a:xfrm>
          <a:prstGeom prst="line">
            <a:avLst/>
          </a:prstGeom>
          <a:ln w="107950" cmpd="thickThin">
            <a:solidFill>
              <a:schemeClr val="accent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Скругленный прямоугольник 3"/>
          <p:cNvSpPr/>
          <p:nvPr/>
        </p:nvSpPr>
        <p:spPr>
          <a:xfrm>
            <a:off x="1403648" y="2081203"/>
            <a:ext cx="4680520" cy="864096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сделать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презентацию?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04218" y="3350146"/>
            <a:ext cx="4680520" cy="153918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Каких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ошибок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избежать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презентации?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157" y="2256520"/>
            <a:ext cx="1973862" cy="2187252"/>
          </a:xfrm>
          <a:prstGeom prst="rect">
            <a:avLst/>
          </a:prstGeom>
        </p:spPr>
      </p:pic>
      <p:pic>
        <p:nvPicPr>
          <p:cNvPr id="10" name="Рисунок 9" descr="_N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5990" t="12393" r="16094" b="5404"/>
          <a:stretch/>
        </p:blipFill>
        <p:spPr bwMode="auto">
          <a:xfrm>
            <a:off x="-5720" y="0"/>
            <a:ext cx="91497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6732240" y="63966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2564904"/>
            <a:ext cx="511256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4BACC6">
                    <a:lumMod val="50000"/>
                  </a:srgbClr>
                </a:solidFill>
              </a:rPr>
              <a:t>Рекомендуется использовать шрифты с засечками (</a:t>
            </a:r>
            <a:r>
              <a:rPr lang="ru-RU" b="1" dirty="0" err="1" smtClean="0">
                <a:solidFill>
                  <a:srgbClr val="4BACC6">
                    <a:lumMod val="50000"/>
                  </a:srgbClr>
                </a:solidFill>
              </a:rPr>
              <a:t>Georgia</a:t>
            </a:r>
            <a:r>
              <a:rPr lang="ru-RU" dirty="0" smtClean="0">
                <a:solidFill>
                  <a:srgbClr val="4BACC6">
                    <a:lumMod val="50000"/>
                  </a:srgbClr>
                </a:solidFill>
              </a:rPr>
              <a:t>, </a:t>
            </a:r>
            <a:r>
              <a:rPr lang="ru-RU" b="1" dirty="0" err="1" smtClean="0">
                <a:solidFill>
                  <a:srgbClr val="4BACC6">
                    <a:lumMod val="50000"/>
                  </a:srgbClr>
                </a:solidFill>
              </a:rPr>
              <a:t>Palatino</a:t>
            </a:r>
            <a:r>
              <a:rPr lang="ru-RU" dirty="0" smtClean="0">
                <a:solidFill>
                  <a:srgbClr val="4BACC6">
                    <a:lumMod val="50000"/>
                  </a:srgbClr>
                </a:solidFill>
              </a:rPr>
              <a:t>, </a:t>
            </a:r>
            <a:r>
              <a:rPr lang="ru-RU" b="1" dirty="0" err="1" smtClean="0">
                <a:solidFill>
                  <a:srgbClr val="4BACC6">
                    <a:lumMod val="50000"/>
                  </a:srgbClr>
                </a:solidFill>
              </a:rPr>
              <a:t>Times</a:t>
            </a:r>
            <a:r>
              <a:rPr lang="ru-RU" b="1" dirty="0" smtClean="0">
                <a:solidFill>
                  <a:srgbClr val="4BACC6">
                    <a:lumMod val="50000"/>
                  </a:srgbClr>
                </a:solidFill>
              </a:rPr>
              <a:t> </a:t>
            </a:r>
            <a:r>
              <a:rPr lang="ru-RU" b="1" dirty="0" err="1" smtClean="0">
                <a:solidFill>
                  <a:srgbClr val="4BACC6">
                    <a:lumMod val="50000"/>
                  </a:srgbClr>
                </a:solidFill>
              </a:rPr>
              <a:t>New</a:t>
            </a:r>
            <a:r>
              <a:rPr lang="ru-RU" b="1" dirty="0" smtClean="0">
                <a:solidFill>
                  <a:srgbClr val="4BACC6">
                    <a:lumMod val="50000"/>
                  </a:srgbClr>
                </a:solidFill>
              </a:rPr>
              <a:t> </a:t>
            </a:r>
            <a:r>
              <a:rPr lang="ru-RU" b="1" dirty="0" err="1" smtClean="0">
                <a:solidFill>
                  <a:srgbClr val="4BACC6">
                    <a:lumMod val="50000"/>
                  </a:srgbClr>
                </a:solidFill>
              </a:rPr>
              <a:t>Roman</a:t>
            </a:r>
            <a:r>
              <a:rPr lang="ru-RU" dirty="0" smtClean="0">
                <a:solidFill>
                  <a:srgbClr val="4BACC6">
                    <a:lumMod val="50000"/>
                  </a:srgbClr>
                </a:solidFill>
              </a:rPr>
              <a:t>).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56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5990" t="12393" r="16094" b="590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6732240" y="63966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356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6094" t="12558" r="16198" b="590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6732240" y="63966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452178" y="65574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8036768" y="65574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>
            <a:hlinkClick r:id="" action="ppaction://hlinkshowjump?jump=previousslide"/>
          </p:cNvPr>
          <p:cNvSpPr/>
          <p:nvPr/>
        </p:nvSpPr>
        <p:spPr>
          <a:xfrm>
            <a:off x="6884640" y="65490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68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5990" t="12559" r="16198" b="557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6732240" y="63966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16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5990" t="12392" r="16198" b="5736"/>
          <a:stretch/>
        </p:blipFill>
        <p:spPr bwMode="auto">
          <a:xfrm>
            <a:off x="0" y="34605"/>
            <a:ext cx="9144000" cy="682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6732240" y="63966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231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6094" t="12060" r="15990" b="5403"/>
          <a:stretch/>
        </p:blipFill>
        <p:spPr bwMode="auto">
          <a:xfrm>
            <a:off x="-20406" y="0"/>
            <a:ext cx="91644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6732240" y="63966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231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6094" t="12558" r="16198" b="5903"/>
          <a:stretch/>
        </p:blipFill>
        <p:spPr bwMode="auto">
          <a:xfrm>
            <a:off x="-30872" y="0"/>
            <a:ext cx="91748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6732240" y="63966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231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6094" t="12559" r="16198" b="540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6732240" y="63966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976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5886" t="12558" r="16198" b="5903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7884368" y="6405078"/>
            <a:ext cx="86409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>
            <a:hlinkClick r:id="" action="ppaction://hlinkshowjump?jump=previousslide"/>
          </p:cNvPr>
          <p:cNvSpPr/>
          <p:nvPr/>
        </p:nvSpPr>
        <p:spPr>
          <a:xfrm>
            <a:off x="6732240" y="6396618"/>
            <a:ext cx="93610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976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/>
          <a:srcRect l="16094" t="12393" r="15990" b="5569"/>
          <a:stretch/>
        </p:blipFill>
        <p:spPr bwMode="auto">
          <a:xfrm>
            <a:off x="-10791" y="0"/>
            <a:ext cx="91547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299778" y="6405078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04248" y="5517232"/>
            <a:ext cx="2232248" cy="1175878"/>
          </a:xfrm>
          <a:prstGeom prst="roundRect">
            <a:avLst/>
          </a:prstGeom>
          <a:solidFill>
            <a:srgbClr val="C39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976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-18256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ПРАВИЛ ЭФФЕКТИВНОЙ ПРЕЗЕНТАЦИИ</a:t>
            </a:r>
            <a:endParaRPr lang="ru-RU" alt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4</a:t>
            </a:fld>
            <a:endParaRPr lang="es-ES" alt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221034" y="4085135"/>
            <a:ext cx="7283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Кучерук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product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-маркетолога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924" y="1294195"/>
            <a:ext cx="4747372" cy="28258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1403648" y="4697915"/>
            <a:ext cx="7416824" cy="1089505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i="1" spc="-5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000" i="1" spc="-5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lang="ru-RU" sz="2000" b="1" i="1" spc="-5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юди </a:t>
            </a:r>
            <a:r>
              <a:rPr lang="ru-RU" sz="2000" b="1" i="1" spc="-5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ходят думать и </a:t>
            </a:r>
            <a:r>
              <a:rPr lang="ru-RU" sz="2000" b="1" i="1" spc="-5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напрягаться, </a:t>
            </a:r>
            <a:r>
              <a:rPr lang="ru-RU" sz="2000" i="1" spc="-5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 </a:t>
            </a:r>
            <a:r>
              <a:rPr lang="ru-RU" sz="2000" i="1" spc="-5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наплевать на вашу презентацию. </a:t>
            </a:r>
            <a:r>
              <a:rPr lang="ru-RU" sz="2000" i="1" spc="-5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</a:t>
            </a:r>
            <a:r>
              <a:rPr lang="ru-RU" sz="2000" i="1" spc="-5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как вы презентуете, и что они увидят, сможет изменить их </a:t>
            </a:r>
            <a:r>
              <a:rPr lang="ru-RU" sz="2000" i="1" spc="-5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мнение</a:t>
            </a:r>
            <a:endParaRPr lang="ru-RU" sz="20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_N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127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40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4067944" y="328833"/>
            <a:ext cx="1852174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56258" y="1844824"/>
            <a:ext cx="706712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spc="-5" dirty="0">
                <a:solidFill>
                  <a:srgbClr val="47392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техники, представленные в мастер-классе, работают. Используйте их, внедряйте в презентации, становитесь лучше, чем вчера.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_NE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780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9"/>
          <p:cNvSpPr>
            <a:spLocks noChangeArrowheads="1"/>
          </p:cNvSpPr>
          <p:nvPr/>
        </p:nvSpPr>
        <p:spPr bwMode="auto">
          <a:xfrm>
            <a:off x="1384151" y="116632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Министерство образования  Красноярского края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краевое государственное бюджетное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профессиональное образовательное учреждение</a:t>
            </a:r>
          </a:p>
          <a:p>
            <a:pPr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ru-RU" sz="7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«КАНСКИЙ </a:t>
            </a:r>
            <a:r>
              <a:rPr lang="ru-RU" sz="1800" cap="all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ТЕХНОЛОГИЧЕСКИЙ колледж»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21328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</a:t>
            </a:r>
          </a:p>
          <a:p>
            <a:pPr algn="ctr"/>
            <a:endParaRPr lang="ru-RU" sz="2400" b="1" dirty="0" smtClean="0">
              <a:solidFill>
                <a:schemeClr val="tx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«СОЗДАНИЕ ЭФФЕКТИВНОЙ ПРЕЗЕНТАЦИИ»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70076" y="5003826"/>
            <a:ext cx="4572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Авторы: Хлебникова Юлия Александровна,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Кирейцева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Алена Николаевна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84351" y="6283998"/>
            <a:ext cx="4572000" cy="3853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Канск, 2018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553200" y="6381328"/>
            <a:ext cx="2133600" cy="476250"/>
          </a:xfrm>
        </p:spPr>
        <p:txBody>
          <a:bodyPr/>
          <a:lstStyle/>
          <a:p>
            <a:fld id="{2F961CE4-FE5D-4A9C-A661-134F3CC0C02C}" type="slidenum">
              <a:rPr lang="es-ES" altLang="ru-RU" smtClean="0"/>
              <a:pPr/>
              <a:t>41</a:t>
            </a:fld>
            <a:endParaRPr lang="es-ES" alt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1148109" y="1616348"/>
            <a:ext cx="7968977" cy="72008"/>
          </a:xfrm>
          <a:prstGeom prst="line">
            <a:avLst/>
          </a:prstGeom>
          <a:ln w="107950" cmpd="thickThin">
            <a:solidFill>
              <a:schemeClr val="accent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1146993" y="6173217"/>
            <a:ext cx="7968977" cy="72008"/>
          </a:xfrm>
          <a:prstGeom prst="line">
            <a:avLst/>
          </a:prstGeom>
          <a:ln w="107950" cmpd="thickThin">
            <a:solidFill>
              <a:schemeClr val="accent1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_NEW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88640"/>
            <a:ext cx="1368152" cy="13681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2267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206706" y="-32670"/>
            <a:ext cx="2016223" cy="668006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1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5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1" y="1401824"/>
            <a:ext cx="3475083" cy="2171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193877" y="323945"/>
            <a:ext cx="6330451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Вовлекайте с помощью контента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31641" y="3774170"/>
            <a:ext cx="4104456" cy="2171192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Интересный, структурированный и удачно поданный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контент</a:t>
            </a: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такой,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во время презентации слушатель заглянул в телефон лишь с одной целью -</a:t>
            </a:r>
            <a:r>
              <a:rPr lang="ru-RU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фотографировать </a:t>
            </a:r>
            <a:r>
              <a:rPr lang="ru-RU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слайды</a:t>
            </a:r>
            <a:endParaRPr lang="ru-RU" sz="20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382841"/>
            <a:ext cx="3754586" cy="21901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599" t="2800" r="25602" b="5201"/>
          <a:stretch/>
        </p:blipFill>
        <p:spPr>
          <a:xfrm>
            <a:off x="5622530" y="3768898"/>
            <a:ext cx="3032165" cy="21883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_NEW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819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206706" y="-32670"/>
            <a:ext cx="2016223" cy="668006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2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6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124228" y="323945"/>
            <a:ext cx="5463996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читайте текст со слайдов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87624" y="3840020"/>
            <a:ext cx="3929608" cy="2037252"/>
          </a:xfrm>
          <a:prstGeom prst="roundRect">
            <a:avLst/>
          </a:prstGeom>
          <a:solidFill>
            <a:srgbClr val="CC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69%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ответили, что терпеть не могут, когда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спикер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повторяет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текст,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размещённый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 слайдах его презентации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577" y="2360999"/>
            <a:ext cx="3118316" cy="32937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Скругленный прямоугольник 14"/>
          <p:cNvSpPr/>
          <p:nvPr/>
        </p:nvSpPr>
        <p:spPr>
          <a:xfrm>
            <a:off x="1187624" y="1268760"/>
            <a:ext cx="7632848" cy="876215"/>
          </a:xfrm>
          <a:prstGeom prst="roundRect">
            <a:avLst/>
          </a:prstGeom>
          <a:solidFill>
            <a:schemeClr val="accent5">
              <a:lumMod val="90000"/>
            </a:schemeClr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Дейв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Паради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по презентациям,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провёл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187624" y="2380820"/>
            <a:ext cx="3929608" cy="1252173"/>
          </a:xfrm>
          <a:prstGeom prst="roundRect">
            <a:avLst/>
          </a:prstGeom>
          <a:solidFill>
            <a:srgbClr val="FF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нравится в презентациях?</a:t>
            </a:r>
          </a:p>
        </p:txBody>
      </p:sp>
      <p:pic>
        <p:nvPicPr>
          <p:cNvPr id="12" name="Рисунок 11" descr="_N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9425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206706" y="-32670"/>
            <a:ext cx="2016223" cy="668006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3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7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119645" y="323945"/>
            <a:ext cx="3452355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"мельчите" :) 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87624" y="3857455"/>
            <a:ext cx="3929608" cy="2037252"/>
          </a:xfrm>
          <a:prstGeom prst="roundRect">
            <a:avLst/>
          </a:prstGeom>
          <a:solidFill>
            <a:srgbClr val="CC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48% людей не переносят слишком мелкий шрифт в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146448" y="2392851"/>
            <a:ext cx="3929608" cy="1252173"/>
          </a:xfrm>
          <a:prstGeom prst="roundRect">
            <a:avLst/>
          </a:prstGeom>
          <a:solidFill>
            <a:srgbClr val="FF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нравится в презентациях?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581109"/>
            <a:ext cx="2864115" cy="2864115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187624" y="1328649"/>
            <a:ext cx="7632848" cy="876215"/>
          </a:xfrm>
          <a:prstGeom prst="roundRect">
            <a:avLst/>
          </a:prstGeom>
          <a:solidFill>
            <a:schemeClr val="accent5">
              <a:lumMod val="90000"/>
            </a:schemeClr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Дейв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Паради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по презентациям,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провёл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_N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3969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206706" y="-32670"/>
            <a:ext cx="2016223" cy="668006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4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8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094930" y="323945"/>
            <a:ext cx="5781326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Шутите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будьте искренними</a:t>
            </a:r>
            <a:r>
              <a:rPr lang="ru-RU" sz="3200" b="1" dirty="0"/>
              <a:t> 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52926" y="2431602"/>
            <a:ext cx="2126978" cy="3303393"/>
          </a:xfrm>
          <a:prstGeom prst="roundRect">
            <a:avLst/>
          </a:prstGeom>
          <a:solidFill>
            <a:srgbClr val="FF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Посмотрите. Сделайте вывод. Улыбнитесь. </a:t>
            </a: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5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 вашу 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лёгкость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общении и простоту речи.</a:t>
            </a:r>
            <a:endParaRPr lang="ru-RU" sz="1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187624" y="1371281"/>
            <a:ext cx="7692280" cy="905591"/>
          </a:xfrm>
          <a:prstGeom prst="roundRect">
            <a:avLst/>
          </a:prstGeom>
          <a:solidFill>
            <a:srgbClr val="CC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Посмеяться над </a:t>
            </a:r>
            <a:r>
              <a:rPr lang="ru-RU" sz="2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собой даже во время важных 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презентаций</a:t>
            </a:r>
            <a:endParaRPr lang="ru-RU" sz="2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59" y="2453332"/>
            <a:ext cx="5279529" cy="32816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 descr="_N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0543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206706" y="-32670"/>
            <a:ext cx="2016223" cy="668006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5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193479" y="6409134"/>
            <a:ext cx="6192687" cy="476250"/>
          </a:xfrm>
        </p:spPr>
        <p:txBody>
          <a:bodyPr/>
          <a:lstStyle/>
          <a:p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КГБПОУ "</a:t>
            </a:r>
            <a:r>
              <a:rPr lang="ru-RU" alt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Канский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технологический колледж</a:t>
            </a:r>
            <a:endParaRPr lang="es-ES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409134"/>
            <a:ext cx="2133600" cy="476250"/>
          </a:xfrm>
        </p:spPr>
        <p:txBody>
          <a:bodyPr/>
          <a:lstStyle/>
          <a:p>
            <a:fld id="{6A5C8171-32F0-4F32-A5F2-B3A5DF46B8B2}" type="slidenum">
              <a:rPr lang="es-ES" altLang="ru-RU" smtClean="0"/>
              <a:pPr/>
              <a:t>9</a:t>
            </a:fld>
            <a:endParaRPr lang="es-ES" alt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971600" y="1052736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971600" y="6141244"/>
            <a:ext cx="8172400" cy="72008"/>
          </a:xfrm>
          <a:prstGeom prst="line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129892" y="323945"/>
            <a:ext cx="6898492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правильные шрифты  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27522" y="3066946"/>
            <a:ext cx="3126555" cy="2901348"/>
          </a:xfrm>
          <a:prstGeom prst="roundRect">
            <a:avLst/>
          </a:prstGeom>
          <a:solidFill>
            <a:srgbClr val="CC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Comic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Sans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Helvetica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вызвал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доверия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 </a:t>
            </a:r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Roman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Baskerville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Cambria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одобрение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38672" y="2433912"/>
            <a:ext cx="2304256" cy="460084"/>
          </a:xfrm>
          <a:prstGeom prst="roundRect">
            <a:avLst/>
          </a:prstGeom>
          <a:solidFill>
            <a:srgbClr val="FFFFCC"/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Результат: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59632" y="1328649"/>
            <a:ext cx="7560840" cy="876215"/>
          </a:xfrm>
          <a:prstGeom prst="roundRect">
            <a:avLst/>
          </a:prstGeom>
          <a:solidFill>
            <a:schemeClr val="accent5">
              <a:lumMod val="90000"/>
            </a:schemeClr>
          </a:solidFill>
          <a:ln>
            <a:solidFill>
              <a:srgbClr val="99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York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провёл эксперимент,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влияет ли шрифт на доверие читателя к тексту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244" y="2876910"/>
            <a:ext cx="1987006" cy="1987006"/>
          </a:xfrm>
          <a:prstGeom prst="rect">
            <a:avLst/>
          </a:prstGeom>
        </p:spPr>
      </p:pic>
      <p:pic>
        <p:nvPicPr>
          <p:cNvPr id="12" name="Рисунок 11" descr="_NEW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6209928"/>
            <a:ext cx="648072" cy="6480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3184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1458</TotalTime>
  <Words>838</Words>
  <Application>Microsoft Office PowerPoint</Application>
  <PresentationFormat>Экран (4:3)</PresentationFormat>
  <Paragraphs>195</Paragraphs>
  <Slides>41</Slides>
  <Notes>17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4" baseType="lpstr">
      <vt:lpstr>Diseño predeterminado</vt:lpstr>
      <vt:lpstr>Тема Office</vt:lpstr>
      <vt:lpstr>Слайд</vt:lpstr>
      <vt:lpstr>Слайд 1</vt:lpstr>
      <vt:lpstr>ОСНОВНЫЕ ПОНЯТИЯ</vt:lpstr>
      <vt:lpstr>ЭФФЕКТИВНАЯ ПРЕЗЕНТАЦИЯ</vt:lpstr>
      <vt:lpstr>8 ПРАВИЛ ЭФФЕКТИВНОЙ ПРЕЗЕНТАЦИИ</vt:lpstr>
      <vt:lpstr>ПРАВИЛО 1</vt:lpstr>
      <vt:lpstr>ПРАВИЛО 2</vt:lpstr>
      <vt:lpstr>ПРАВИЛО 3</vt:lpstr>
      <vt:lpstr>ПРАВИЛО 4</vt:lpstr>
      <vt:lpstr>ПРАВИЛО 5</vt:lpstr>
      <vt:lpstr>ПРАВИЛО 6</vt:lpstr>
      <vt:lpstr>ПРАВИЛО 7</vt:lpstr>
      <vt:lpstr>ПРАВИЛО 7</vt:lpstr>
      <vt:lpstr>ПРАВИЛО 8</vt:lpstr>
      <vt:lpstr>Слайд 14</vt:lpstr>
      <vt:lpstr>Слайд 15</vt:lpstr>
      <vt:lpstr>Слайд 16</vt:lpstr>
      <vt:lpstr>Слайд 17</vt:lpstr>
      <vt:lpstr>Слайд 18</vt:lpstr>
      <vt:lpstr>Обязательные структурные элементы</vt:lpstr>
      <vt:lpstr>Обязательные структурные элементы</vt:lpstr>
      <vt:lpstr>Обязательные структурные элементы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hua</cp:lastModifiedBy>
  <cp:revision>239</cp:revision>
  <dcterms:created xsi:type="dcterms:W3CDTF">2010-05-23T14:28:12Z</dcterms:created>
  <dcterms:modified xsi:type="dcterms:W3CDTF">2018-02-27T04:22:10Z</dcterms:modified>
</cp:coreProperties>
</file>