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4" r:id="rId3"/>
    <p:sldId id="258" r:id="rId4"/>
    <p:sldId id="259" r:id="rId5"/>
    <p:sldId id="261" r:id="rId6"/>
    <p:sldId id="257" r:id="rId7"/>
    <p:sldId id="256" r:id="rId8"/>
    <p:sldId id="262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96" y="4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6B603-4C28-4CEA-B572-0FCE4FB81D1E}" type="datetimeFigureOut">
              <a:rPr lang="ru-RU" smtClean="0"/>
              <a:t>19.12.2024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A4C2C-92DE-4E68-BB92-B180702C3C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32024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6B603-4C28-4CEA-B572-0FCE4FB81D1E}" type="datetimeFigureOut">
              <a:rPr lang="ru-RU" smtClean="0"/>
              <a:t>19.12.2024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A4C2C-92DE-4E68-BB92-B180702C3C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09859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6B603-4C28-4CEA-B572-0FCE4FB81D1E}" type="datetimeFigureOut">
              <a:rPr lang="ru-RU" smtClean="0"/>
              <a:t>19.12.2024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A4C2C-92DE-4E68-BB92-B180702C3C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7994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6B603-4C28-4CEA-B572-0FCE4FB81D1E}" type="datetimeFigureOut">
              <a:rPr lang="ru-RU" smtClean="0"/>
              <a:t>19.12.2024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A4C2C-92DE-4E68-BB92-B180702C3C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298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6B603-4C28-4CEA-B572-0FCE4FB81D1E}" type="datetimeFigureOut">
              <a:rPr lang="ru-RU" smtClean="0"/>
              <a:t>19.12.2024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A4C2C-92DE-4E68-BB92-B180702C3C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824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6B603-4C28-4CEA-B572-0FCE4FB81D1E}" type="datetimeFigureOut">
              <a:rPr lang="ru-RU" smtClean="0"/>
              <a:t>19.12.2024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A4C2C-92DE-4E68-BB92-B180702C3C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9501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6B603-4C28-4CEA-B572-0FCE4FB81D1E}" type="datetimeFigureOut">
              <a:rPr lang="ru-RU" smtClean="0"/>
              <a:t>19.12.2024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A4C2C-92DE-4E68-BB92-B180702C3C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8786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6B603-4C28-4CEA-B572-0FCE4FB81D1E}" type="datetimeFigureOut">
              <a:rPr lang="ru-RU" smtClean="0"/>
              <a:t>19.12.2024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A4C2C-92DE-4E68-BB92-B180702C3C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5690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6B603-4C28-4CEA-B572-0FCE4FB81D1E}" type="datetimeFigureOut">
              <a:rPr lang="ru-RU" smtClean="0"/>
              <a:t>19.12.2024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A4C2C-92DE-4E68-BB92-B180702C3C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85742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6B603-4C28-4CEA-B572-0FCE4FB81D1E}" type="datetimeFigureOut">
              <a:rPr lang="ru-RU" smtClean="0"/>
              <a:t>19.12.2024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A4C2C-92DE-4E68-BB92-B180702C3C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0707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6B603-4C28-4CEA-B572-0FCE4FB81D1E}" type="datetimeFigureOut">
              <a:rPr lang="ru-RU" smtClean="0"/>
              <a:t>19.12.2024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A4C2C-92DE-4E68-BB92-B180702C3C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82730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86B603-4C28-4CEA-B572-0FCE4FB81D1E}" type="datetimeFigureOut">
              <a:rPr lang="ru-RU" smtClean="0"/>
              <a:t>19.12.2024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AA4C2C-92DE-4E68-BB92-B180702C3C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909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0.jpeg"/><Relationship Id="rId7" Type="http://schemas.openxmlformats.org/officeDocument/2006/relationships/image" Target="../media/image1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8.jpg"/><Relationship Id="rId9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6" t="36168" r="3870" b="8046"/>
          <a:stretch/>
        </p:blipFill>
        <p:spPr>
          <a:xfrm>
            <a:off x="2753710" y="1849819"/>
            <a:ext cx="6274676" cy="3825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0211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7" t="8275" r="4156" b="5288"/>
          <a:stretch/>
        </p:blipFill>
        <p:spPr>
          <a:xfrm>
            <a:off x="2102070" y="1065712"/>
            <a:ext cx="6642538" cy="5461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7439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9394" y="1206062"/>
            <a:ext cx="7096807" cy="4816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4599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6" t="7120" r="2616" b="1846"/>
          <a:stretch/>
        </p:blipFill>
        <p:spPr>
          <a:xfrm>
            <a:off x="2448909" y="651640"/>
            <a:ext cx="6138043" cy="5896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8548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214" y="1212386"/>
            <a:ext cx="7059145" cy="5298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0046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90" b="3432"/>
          <a:stretch/>
        </p:blipFill>
        <p:spPr>
          <a:xfrm>
            <a:off x="1944128" y="1839310"/>
            <a:ext cx="7349644" cy="3563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1426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8965" r="6323" b="6455"/>
          <a:stretch/>
        </p:blipFill>
        <p:spPr>
          <a:xfrm>
            <a:off x="1839310" y="1313793"/>
            <a:ext cx="6978869" cy="4624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8794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394" y="147146"/>
            <a:ext cx="11456276" cy="6537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6" t="7120" r="2616" b="1846"/>
          <a:stretch/>
        </p:blipFill>
        <p:spPr>
          <a:xfrm rot="1159409">
            <a:off x="6843567" y="2218399"/>
            <a:ext cx="1496441" cy="143750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36" t="12233" r="14322" b="9531"/>
          <a:stretch/>
        </p:blipFill>
        <p:spPr>
          <a:xfrm rot="19725938">
            <a:off x="3238797" y="1240958"/>
            <a:ext cx="1534511" cy="11232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8653">
            <a:off x="4187970" y="2254311"/>
            <a:ext cx="1351203" cy="101424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81628">
            <a:off x="3752204" y="174951"/>
            <a:ext cx="1381304" cy="93744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7" t="8275" r="4156" b="5288"/>
          <a:stretch/>
        </p:blipFill>
        <p:spPr>
          <a:xfrm rot="1839304">
            <a:off x="7402980" y="934007"/>
            <a:ext cx="1470144" cy="120869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3" t="39233" r="6015" b="10345"/>
          <a:stretch/>
        </p:blipFill>
        <p:spPr>
          <a:xfrm>
            <a:off x="5617521" y="201437"/>
            <a:ext cx="1687627" cy="97579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3" t="52238" r="6185" b="10296"/>
          <a:stretch/>
        </p:blipFill>
        <p:spPr>
          <a:xfrm>
            <a:off x="5361503" y="1419685"/>
            <a:ext cx="1573676" cy="765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55758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Широкоэкранный</PresentationFormat>
  <Paragraphs>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DOM</dc:creator>
  <cp:lastModifiedBy>DOM</cp:lastModifiedBy>
  <cp:revision>3</cp:revision>
  <dcterms:created xsi:type="dcterms:W3CDTF">2024-12-18T11:36:49Z</dcterms:created>
  <dcterms:modified xsi:type="dcterms:W3CDTF">2024-12-19T09:18:11Z</dcterms:modified>
</cp:coreProperties>
</file>