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47" autoAdjust="0"/>
    <p:restoredTop sz="94660"/>
  </p:normalViewPr>
  <p:slideViewPr>
    <p:cSldViewPr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071678"/>
            <a:ext cx="6172200" cy="29468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/>
              <a:t>Сажаем цветы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ageteserecta0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71604" y="785794"/>
            <a:ext cx="5818209" cy="5473717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504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500042"/>
            <a:ext cx="6858048" cy="5715040"/>
          </a:xfr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IMG050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-1214478" y="785794"/>
            <a:ext cx="10845322" cy="56880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504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857232"/>
            <a:ext cx="6934224" cy="552293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504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785794"/>
            <a:ext cx="6929486" cy="5237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505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357166"/>
            <a:ext cx="6577034" cy="5308616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agetespatula1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14480" y="928670"/>
            <a:ext cx="5246705" cy="5259403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</TotalTime>
  <Words>2</Words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Сажаем цветы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Сажаем цветы</dc:title>
  <dc:creator>Юля</dc:creator>
  <cp:lastModifiedBy>Юля</cp:lastModifiedBy>
  <cp:revision>4</cp:revision>
  <dcterms:created xsi:type="dcterms:W3CDTF">2014-04-22T16:14:38Z</dcterms:created>
  <dcterms:modified xsi:type="dcterms:W3CDTF">2014-04-22T16:49:05Z</dcterms:modified>
</cp:coreProperties>
</file>