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4" r:id="rId6"/>
    <p:sldId id="265" r:id="rId7"/>
    <p:sldId id="268" r:id="rId8"/>
    <p:sldId id="262" r:id="rId9"/>
    <p:sldId id="266" r:id="rId10"/>
    <p:sldId id="263" r:id="rId11"/>
    <p:sldId id="261" r:id="rId12"/>
    <p:sldId id="267" r:id="rId13"/>
    <p:sldId id="260" r:id="rId14"/>
    <p:sldId id="280" r:id="rId15"/>
    <p:sldId id="270" r:id="rId16"/>
    <p:sldId id="278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80;&#1084;&#1080;&#1088;\Desktop\&#1056;&#1072;&#1073;&#1086;&#1090;&#1072;\&#1082;&#1086;&#1089;&#1084;&#1086;&#1089;\1961%20&#1075;&#1086;&#1076;%20&#1087;&#1077;&#1088;&#1074;&#1099;&#1081;%20&#1095;&#1077;&#1083;&#1086;&#1074;&#1077;&#1082;%20&#1074;%20&#1082;&#1086;&#1089;&#1084;&#1086;&#1089;&#1077;%20&#1070;&#1088;&#1080;&#1081;%20&#1043;&#1072;&#1075;&#1072;&#1088;&#1080;&#1085;%20_%201961%20-%20First%20Man%20in%20Space%20Yuri%20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42;&#1083;&#1072;&#1076;&#1080;&#1084;&#1080;&#1088;\Desktop\&#1056;&#1072;&#1073;&#1086;&#1090;&#1072;\&#1082;&#1086;&#1089;&#1084;&#1086;&#1089;\1961%20&#1075;&#1086;&#1076;%20&#1087;&#1077;&#1088;&#1074;&#1099;&#1081;%20&#1095;&#1077;&#1083;&#1086;&#1074;&#1077;&#1082;%20&#1074;%20&#1082;&#1086;&#1089;&#1084;&#1086;&#1089;&#1077;%20&#1070;&#1088;&#1080;&#1081;%20&#1043;&#1072;&#1075;&#1072;&#1088;&#1080;&#1085;%20_%201961%20-%20First%20Man%20in%20Space%20Yuri%20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80;&#1084;&#1080;&#1088;\Desktop\&#1056;&#1072;&#1073;&#1086;&#1090;&#1072;\&#1082;&#1086;&#1089;&#1084;&#1086;&#1089;\&#1055;&#1088;&#1086;&#1083;&#1077;&#1090;&#1072;&#1103;%20&#1085;&#1072;&#1076;%20&#1047;&#1077;&#1084;&#1083;&#1077;&#1081;%20(&#1074;&#1080;&#1076;%20&#1089;&#1086;%20&#1089;&#1087;&#1091;&#1090;&#1085;&#1080;&#1082;&#1072;).%20&#1057;&#1084;&#1086;&#1090;&#1088;&#1077;&#1090;&#1100;%20&#1074;&#1089;&#1077;&#1084;).mp4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C:\Users\&#1042;&#1083;&#1072;&#1076;&#1080;&#1084;&#1080;&#1088;\Desktop\&#1056;&#1072;&#1073;&#1086;&#1090;&#1072;\&#1082;&#1086;&#1089;&#1084;&#1086;&#1089;\&#1055;&#1077;&#1088;&#1074;&#1099;&#1081;%20&#1086;&#1090;&#1088;&#1103;&#1076;%20&#1082;&#1086;&#1089;&#1084;&#1086;&#1085;&#1072;&#1074;&#1090;&#1086;&#1074;,%20&#1080;&#1083;&#1080;%20&#1050;&#1072;&#1082;%20&#1074;&#1099;&#1073;&#1088;&#1072;&#1083;&#1080;%20&#1043;&#1072;&#1075;&#1072;&#1088;&#1080;&#1085;&#1072;.mp4" TargetMode="External"/><Relationship Id="rId1" Type="http://schemas.openxmlformats.org/officeDocument/2006/relationships/video" Target="file:///C:\Users\&#1042;&#1083;&#1072;&#1076;&#1080;&#1084;&#1080;&#1088;\Desktop\&#1056;&#1072;&#1073;&#1086;&#1090;&#1072;\&#1082;&#1086;&#1089;&#1084;&#1086;&#1089;\&#1050;&#1072;&#1082;%20&#1087;&#1086;&#1076;&#1075;&#1086;&#1090;&#1072;&#1074;&#1083;&#1080;&#1074;&#1072;&#1102;&#1090;%20&#1082;&#1086;&#1089;&#1084;&#1086;&#1085;&#1072;&#1074;&#1090;&#1086;&#1074;%20&#1082;%20&#1087;&#1086;&#1083;&#1077;&#1090;&#1091;.mp4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74344"/>
            <a:ext cx="635798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12 апреля – памятная дата для всех нас.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Это особенный день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день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триумфа науки и всех академиков, инженеров, специалистов и ученых, кто сегодня трудится в космической отрасли. В этот день в 1961 году нашу планету потрясла неожиданная весть: «Человек в космосе!»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hRIgL5uOuU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67" r="267"/>
          <a:stretch>
            <a:fillRect/>
          </a:stretch>
        </p:blipFill>
        <p:spPr>
          <a:xfrm>
            <a:off x="1785918" y="1214422"/>
            <a:ext cx="6000792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Полет </a:t>
            </a:r>
            <a:endParaRPr lang="ru-RU" dirty="0"/>
          </a:p>
        </p:txBody>
      </p:sp>
      <p:pic>
        <p:nvPicPr>
          <p:cNvPr id="9" name="1961 год первый человек в космосе Юрий Гагарин _ 1961 - First Man in Space Yuri 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728" y="1504934"/>
            <a:ext cx="6286544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901014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Завершение полета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928670"/>
            <a:ext cx="3971924" cy="564360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высоте 7 км в соответствии с планом полёта Гагарин катапультировался, после чего капсула и космонавт стали спускаться на парашютах раздельно (по такой же схеме происходила посадка и остальных пяти кораблей из серии «Восток»).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После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катапультирования и отсоединения воздуховода спускаемого аппарата в герметичном скафандре Гагарина не сразу открылся клапан, через который должен поступать наружный воздух, так что Гагарин чуть не задохнулся. Последней проблемой в этом полёте оказалось место посадки — Гагарин мог опуститься на парашютах в ледяную воду Волги. Гагарину помогла хорошая предполётная подготовка — управляя стропами, он увёл парашюты от реки и приземлился в 1,5—2 километрах от берега.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iRRIGO_2uw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409285"/>
            <a:ext cx="4038600" cy="2907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001963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928670"/>
            <a:ext cx="8023608" cy="502048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49006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Спустя два дня ,после возвращения, вся страна приветствовала героя космоса. На Красной площади прошел многолюдный митинг, посвященный осуществлению первого в мире космического полета. Тысячи людей хотели своими глазами увидеть Гагарина. За свой полет он был удостоен званий Герой Советского Союза и "Летчик–космонавт СССР", награжден орденом Ленина. Уже в конце апреля Юрий Гагарин отправился в свою первую зарубежную поездку. "Миссия мира", как иногда называют поездку первого космонавта по странам и континентам, продолжалась два года. Гагарин посетил десятки стран, встретился с тысячами людьми. Встретиться с ним считали за честь короли и президенты, политические деятели и ученые, артисты и музыканты.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/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1961 год первый человек в космосе Юрий Гагарин _ 1961 - First Man in Space Yuri 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714877" y="2143115"/>
            <a:ext cx="4244986" cy="3183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307183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«Космические игры»</a:t>
            </a:r>
            <a:endParaRPr lang="ru-RU" sz="6600" dirty="0"/>
          </a:p>
        </p:txBody>
      </p:sp>
      <p:pic>
        <p:nvPicPr>
          <p:cNvPr id="9" name="Рисунок 8" descr="oQdLqe8HBQ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857496"/>
            <a:ext cx="2714644" cy="3734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«Доскажи словечко»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214422"/>
            <a:ext cx="3571900" cy="52149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7200" dirty="0" smtClean="0"/>
              <a:t>Чтобы глаз вооружить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И </a:t>
            </a:r>
            <a:r>
              <a:rPr lang="ru-RU" sz="7200" dirty="0" smtClean="0"/>
              <a:t>со звездами дружить,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Млечный </a:t>
            </a:r>
            <a:r>
              <a:rPr lang="ru-RU" sz="7200" dirty="0" smtClean="0"/>
              <a:t>путь увидеть чтоб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Нужен </a:t>
            </a:r>
            <a:r>
              <a:rPr lang="ru-RU" sz="7200" dirty="0" smtClean="0"/>
              <a:t>мощный … </a:t>
            </a:r>
            <a:endParaRPr lang="ru-RU" sz="7200" dirty="0" smtClean="0"/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Астроном </a:t>
            </a:r>
            <a:r>
              <a:rPr lang="ru-RU" sz="7200" dirty="0" smtClean="0"/>
              <a:t>— он звездочёт</a:t>
            </a:r>
            <a:r>
              <a:rPr lang="ru-RU" sz="7200" dirty="0" smtClean="0"/>
              <a:t>,</a:t>
            </a:r>
          </a:p>
          <a:p>
            <a:pPr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Знает все наперечёт</a:t>
            </a:r>
            <a:r>
              <a:rPr lang="ru-RU" sz="7200" dirty="0" smtClean="0"/>
              <a:t>!</a:t>
            </a:r>
          </a:p>
          <a:p>
            <a:pPr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Только лучше звёзд видна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В </a:t>
            </a:r>
            <a:r>
              <a:rPr lang="ru-RU" sz="7200" dirty="0" smtClean="0"/>
              <a:t>небе полная … </a:t>
            </a:r>
            <a:endParaRPr lang="ru-RU" sz="7200" dirty="0" smtClean="0"/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До </a:t>
            </a:r>
            <a:r>
              <a:rPr lang="ru-RU" sz="7200" dirty="0" smtClean="0"/>
              <a:t>Луны не может </a:t>
            </a:r>
            <a:r>
              <a:rPr lang="ru-RU" sz="7200" dirty="0" smtClean="0"/>
              <a:t>птица</a:t>
            </a:r>
          </a:p>
          <a:p>
            <a:pPr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Долететь и прилуниться,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Но </a:t>
            </a:r>
            <a:r>
              <a:rPr lang="ru-RU" sz="7200" dirty="0" smtClean="0"/>
              <a:t>зато умеет </a:t>
            </a:r>
            <a:r>
              <a:rPr lang="ru-RU" sz="7200" dirty="0" smtClean="0"/>
              <a:t>это</a:t>
            </a:r>
          </a:p>
          <a:p>
            <a:pPr>
              <a:buNone/>
            </a:pPr>
            <a:r>
              <a:rPr lang="ru-RU" sz="7200" dirty="0" smtClean="0"/>
              <a:t> </a:t>
            </a:r>
            <a:r>
              <a:rPr lang="ru-RU" sz="7200" dirty="0" smtClean="0"/>
              <a:t>Делать быстрая … </a:t>
            </a:r>
            <a:endParaRPr lang="ru-RU" sz="7200" dirty="0" smtClean="0"/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Звездолёт </a:t>
            </a:r>
            <a:r>
              <a:rPr lang="ru-RU" sz="7200" dirty="0" smtClean="0"/>
              <a:t>— стальная птица,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Он </a:t>
            </a:r>
            <a:r>
              <a:rPr lang="ru-RU" sz="7200" dirty="0" smtClean="0"/>
              <a:t>быстрее света мчится.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Познает </a:t>
            </a:r>
            <a:r>
              <a:rPr lang="ru-RU" sz="7200" dirty="0" smtClean="0"/>
              <a:t>на практике </a:t>
            </a: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Звездные </a:t>
            </a:r>
            <a:r>
              <a:rPr lang="ru-RU" sz="7200" dirty="0" smtClean="0"/>
              <a:t>…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371477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Игра «Ответь на вопрос»:</a:t>
            </a:r>
            <a:br>
              <a:rPr lang="ru-RU" dirty="0" smtClean="0"/>
            </a:br>
            <a:r>
              <a:rPr lang="ru-RU" dirty="0" smtClean="0"/>
              <a:t>Как </a:t>
            </a:r>
            <a:r>
              <a:rPr lang="ru-RU" dirty="0" smtClean="0"/>
              <a:t>называется планета, на которой мы живём?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Планета Земля</a:t>
            </a:r>
            <a:endParaRPr lang="ru-RU" dirty="0"/>
          </a:p>
        </p:txBody>
      </p:sp>
      <p:pic>
        <p:nvPicPr>
          <p:cNvPr id="4" name="Пролетая над Землей (вид со спутника). Смотреть всем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57356" y="1571611"/>
            <a:ext cx="5769012" cy="4326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Кто был первым космонавтом Земли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апреля- День космонавтики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oQdLqe8HBQ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428604"/>
            <a:ext cx="4254346" cy="5853113"/>
          </a:xfrm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285720" y="1142984"/>
            <a:ext cx="3929090" cy="521497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Когда День космонавтики справляют,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Любимца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своего все вспоминают.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в этот день поздравим мы и тех,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Кто славу создает стране, успех: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Всех, кто с Земли за пультом наблюдает,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космонавты подвиг совершают,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тех, кто отправляет корабли,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Стартующие с матушки-Земли,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Всех, кто с космической наукой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век своей работой связан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Народ своей любовью им обязан.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Гордится космонавтикой страна: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Она была и будет нам нужна! </a:t>
            </a:r>
            <a:endParaRPr lang="ru-RU" sz="1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Гагарин</a:t>
            </a:r>
            <a:endParaRPr lang="ru-RU" dirty="0"/>
          </a:p>
        </p:txBody>
      </p:sp>
      <p:pic>
        <p:nvPicPr>
          <p:cNvPr id="4" name="Содержимое 3" descr="iTET1yAS4M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501" y="1600200"/>
            <a:ext cx="7016997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Когда впервые человек полетел в </a:t>
            </a:r>
            <a:r>
              <a:rPr lang="ru-RU" dirty="0" smtClean="0"/>
              <a:t>космос?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апреля 1961 года</a:t>
            </a:r>
            <a:endParaRPr lang="ru-RU" dirty="0"/>
          </a:p>
        </p:txBody>
      </p:sp>
      <p:pic>
        <p:nvPicPr>
          <p:cNvPr id="4" name="Содержимое 3" descr="15001963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0" y="1777206"/>
            <a:ext cx="6905650" cy="450931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Ты бы хотел стать космонавтом? </a:t>
            </a:r>
            <a:r>
              <a:rPr lang="ru-RU" sz="4000" dirty="0" smtClean="0"/>
              <a:t>                   Почему?</a:t>
            </a:r>
          </a:p>
          <a:p>
            <a:pPr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>
            <a:normAutofit/>
          </a:bodyPr>
          <a:lstStyle/>
          <a:p>
            <a:r>
              <a:rPr lang="ru-RU" dirty="0" smtClean="0"/>
              <a:t>Попробуй выполнить задание космонавта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74344"/>
            <a:ext cx="65722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Мечта людей о полете в космос сбылась. Апрельским утром на корабле «Восток-1»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первый космонавт Юрий Алексеевич Гагарин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совершил полет в космос. Полет, который длился всего 108 минут, стал мощным прорывом в освоении космоса, а имя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Юрия Гагарина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стало широко известно во всем мире.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74344"/>
            <a:ext cx="65722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настоящий личный подвиг для человека. Совершить такое! Истинное проявление патриотизма – любовь и преданность своей Родине.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Юрий Алексеевич был очень мужественным, раз решился на такой отважный шаг, ведь он понимал, каким опасным и трудным будет его полет.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kWWMDDAf9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667" r="8667"/>
          <a:stretch>
            <a:fillRect/>
          </a:stretch>
        </p:blipFill>
        <p:spPr>
          <a:xfrm>
            <a:off x="1357290" y="1000108"/>
            <a:ext cx="6326735" cy="474505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Отбор космонавтов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Решение об отборе космонавтов и их подготовке к первому полёту на корабле «Восток-1» было принято в Постановлении ЦК КПСС и Совета Министров СССР № 22-10 от 5 января 1959 года и в Постановлении Совета Министров СССР № 569—264 от 22 мая 1959 года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Военно-воздушные силы СССР занимались отбором и подготовкой будущих космонавтов. Планировалось отобрать 20 кандидатов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Отбор кандидатов в космонавты осуществлялся специальной группой специалистов Центрального военного научно-исследовательского авиационного госпиталя.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92541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857364"/>
            <a:ext cx="4214842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полету</a:t>
            </a:r>
            <a:endParaRPr lang="ru-RU" dirty="0"/>
          </a:p>
        </p:txBody>
      </p:sp>
      <p:pic>
        <p:nvPicPr>
          <p:cNvPr id="5" name="Как подготавливают космонавтов к полету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14876" y="1857364"/>
            <a:ext cx="3976694" cy="3732620"/>
          </a:xfrm>
          <a:prstGeom prst="rect">
            <a:avLst/>
          </a:prstGeom>
        </p:spPr>
      </p:pic>
      <p:pic>
        <p:nvPicPr>
          <p:cNvPr id="6" name="Первый отряд космонавтов, или Как выбрали Гагарина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214282" y="1785926"/>
            <a:ext cx="3844924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полету</a:t>
            </a:r>
            <a:endParaRPr lang="ru-RU" dirty="0"/>
          </a:p>
        </p:txBody>
      </p:sp>
      <p:pic>
        <p:nvPicPr>
          <p:cNvPr id="5" name="Содержимое 4" descr="huIf_foiKg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14546" y="1643050"/>
            <a:ext cx="4896706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00042"/>
            <a:ext cx="4281518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Психологи же обратили внимание на следующие особенности характера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Гагарина: любит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зрелища с активным действием, где превалирует героика, воля к победе, дух соревнования. В спортивных играх занимает место инициатора, вожака, капитана команды. Как правило, здесь играют роль его воля к победе, выносливость, целеустремлённость, ощущение коллектива. Любимое слово — «работать». На собраниях вносит дельные предложения. Постоянно уверен в себе, в своих силах. Тренировки переносит легко, работает результативно. Развит весьма гармонично. Чистосердечен. Чист душой и телом. Вежлив, тактичен, аккуратен до пунктуальности. Интеллектуальное развитие у Юры высокое. Прекрасная память. Выделяется среди товарищей широким объёмом активного внимания, сообразительностью, быстрой реакцией. Усидчив. Не стесняется отстаивать точку зрения, которую считает правильной.</a:t>
            </a:r>
          </a:p>
          <a:p>
            <a:endParaRPr lang="ru-RU" sz="1200" dirty="0"/>
          </a:p>
        </p:txBody>
      </p:sp>
      <p:pic>
        <p:nvPicPr>
          <p:cNvPr id="5" name="Содержимое 4" descr="wkWWMDDAf9o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571612"/>
            <a:ext cx="4038600" cy="32577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675</Words>
  <PresentationFormat>Экран (4:3)</PresentationFormat>
  <Paragraphs>52</Paragraphs>
  <Slides>24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12 апреля- День космонавтики</vt:lpstr>
      <vt:lpstr>Слайд 3</vt:lpstr>
      <vt:lpstr>Слайд 4</vt:lpstr>
      <vt:lpstr>Слайд 5</vt:lpstr>
      <vt:lpstr>Отбор космонавтов</vt:lpstr>
      <vt:lpstr>Подготовка к полету</vt:lpstr>
      <vt:lpstr>Подготовка к полету</vt:lpstr>
      <vt:lpstr>Слайд 9</vt:lpstr>
      <vt:lpstr>Слайд 10</vt:lpstr>
      <vt:lpstr>Полет </vt:lpstr>
      <vt:lpstr>Завершение полета</vt:lpstr>
      <vt:lpstr>Слайд 13</vt:lpstr>
      <vt:lpstr>Слайд 14</vt:lpstr>
      <vt:lpstr>«Космические игры»</vt:lpstr>
      <vt:lpstr>Игра «Доскажи словечко»</vt:lpstr>
      <vt:lpstr> Игра «Ответь на вопрос»: Как называется планета, на которой мы живём? </vt:lpstr>
      <vt:lpstr>Планета Земля</vt:lpstr>
      <vt:lpstr>Кто был первым космонавтом Земли?</vt:lpstr>
      <vt:lpstr>Юрий Гагарин</vt:lpstr>
      <vt:lpstr>Когда впервые человек полетел в космос? </vt:lpstr>
      <vt:lpstr>12 апреля 1961 года</vt:lpstr>
      <vt:lpstr>Слайд 23</vt:lpstr>
      <vt:lpstr>Попробуй выполнить задание космонавта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43</cp:revision>
  <dcterms:created xsi:type="dcterms:W3CDTF">2019-04-14T15:15:08Z</dcterms:created>
  <dcterms:modified xsi:type="dcterms:W3CDTF">2019-04-22T21:05:40Z</dcterms:modified>
</cp:coreProperties>
</file>