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6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5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119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524365-EFB8-4DA4-AB9D-EA16359CE532}" type="datetimeFigureOut">
              <a:rPr lang="ru-RU" smtClean="0"/>
              <a:t>28.09.2025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EEDA9-16BF-4920-B848-35F9A70444C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EEDA9-16BF-4920-B848-35F9A70444CA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961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830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696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41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007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069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824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5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62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57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87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B398A-3912-452A-A356-E725FF57E155}" type="datetimeFigureOut">
              <a:rPr lang="ru-RU" smtClean="0"/>
              <a:pPr/>
              <a:t>28.09.2025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51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028904"/>
            <a:ext cx="6660232" cy="4247317"/>
          </a:xfrm>
          <a:prstGeom prst="rect">
            <a:avLst/>
          </a:prstGeom>
          <a:effectLst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События и герои Великой Отечественной войны </a:t>
            </a:r>
            <a:endParaRPr lang="ru-RU" sz="5400" b="1" i="1" dirty="0" smtClean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54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1941 – 1945 гг.</a:t>
            </a:r>
            <a:endParaRPr lang="ru-RU" sz="5400" b="1" i="1" dirty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88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785794"/>
            <a:ext cx="7215238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954064"/>
            <a:ext cx="7500990" cy="4994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928670"/>
            <a:ext cx="714380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7738219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57291" y="500043"/>
            <a:ext cx="69294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МАМАЕВ КУРГАН</a:t>
            </a:r>
            <a:endParaRPr lang="ru-RU" sz="60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571612"/>
            <a:ext cx="7286676" cy="4729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14414" y="6198990"/>
            <a:ext cx="5415008" cy="373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Мамаев курган и статуя Родины-матери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865805"/>
            <a:ext cx="8143932" cy="4777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571736" y="6000768"/>
            <a:ext cx="3080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Зал Воинской славы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142984"/>
            <a:ext cx="721523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143240" y="6198990"/>
            <a:ext cx="29289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«Дом Павлова»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421484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214422"/>
            <a:ext cx="392909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85926"/>
            <a:ext cx="685804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57158" y="500042"/>
            <a:ext cx="86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БЛОКАДА ЛЕНИНГРАДА</a:t>
            </a:r>
            <a:endParaRPr lang="ru-RU" sz="54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2844725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929190" y="5691157"/>
            <a:ext cx="3500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«Дорога жизни»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357298"/>
            <a:ext cx="5286412" cy="397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4"/>
            <a:ext cx="350046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71546"/>
            <a:ext cx="400052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5040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00108"/>
            <a:ext cx="735811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285874"/>
            <a:ext cx="4214842" cy="4714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000108"/>
            <a:ext cx="4071966" cy="533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blokada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49"/>
            <a:ext cx="3500462" cy="4643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857357" y="428604"/>
            <a:ext cx="65008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ТАНЯ САВИЧЕВА</a:t>
            </a:r>
            <a:endParaRPr lang="ru-RU" sz="54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Блокадная хроника Тани Савичевой"/>
          <p:cNvPicPr/>
          <p:nvPr/>
        </p:nvPicPr>
        <p:blipFill>
          <a:blip r:embed="rId3"/>
          <a:srcRect t="56146"/>
          <a:stretch>
            <a:fillRect/>
          </a:stretch>
        </p:blipFill>
        <p:spPr bwMode="auto">
          <a:xfrm>
            <a:off x="4286248" y="2357430"/>
            <a:ext cx="4357718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71612"/>
            <a:ext cx="692948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071670" y="428604"/>
            <a:ext cx="642941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ДНЕВНИК ТАНИ</a:t>
            </a:r>
            <a:endParaRPr lang="ru-RU" sz="60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7" descr="C:\Documents and Settings\Admin\Рабочий стол\Новая папка (3)\обновление1\нина савичева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428868"/>
            <a:ext cx="3429024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36155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571480"/>
            <a:ext cx="4214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729" y="357166"/>
            <a:ext cx="742955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Нина Николаевна Савичева</a:t>
            </a:r>
            <a:endParaRPr lang="ru-RU" sz="54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57298"/>
            <a:ext cx="7143800" cy="4478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571612"/>
            <a:ext cx="742955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000232" y="428604"/>
            <a:ext cx="607222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ДЕНЬ ПОБЕДЫ</a:t>
            </a:r>
            <a:endParaRPr lang="ru-RU" sz="60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71546"/>
            <a:ext cx="735811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142984"/>
            <a:ext cx="7215237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5040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14422"/>
            <a:ext cx="2438400" cy="3103563"/>
          </a:xfrm>
          <a:prstGeom prst="rect">
            <a:avLst/>
          </a:prstGeom>
          <a:noFill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214554"/>
            <a:ext cx="2159000" cy="3243262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1285860"/>
            <a:ext cx="2451100" cy="325596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714480" y="285728"/>
            <a:ext cx="70009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ПИОНЕРЫ-ГЕРОИ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040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Валя Котик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385765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200px-ValaKotyk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428736"/>
            <a:ext cx="3500462" cy="48577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28794" y="357166"/>
            <a:ext cx="67151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ВАЛЯ КОТИК</a:t>
            </a:r>
            <a:endParaRPr lang="ru-RU" sz="60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арат Казе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428736"/>
            <a:ext cx="6286543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928795" y="357166"/>
            <a:ext cx="65722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МАРАТ КАЗЕЙ</a:t>
            </a:r>
            <a:endParaRPr lang="ru-RU" sz="60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ortnova_Zin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571612"/>
            <a:ext cx="3786214" cy="47701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57356" y="357166"/>
            <a:ext cx="69294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ЗИНА ПОРТНОВА</a:t>
            </a:r>
            <a:endParaRPr lang="ru-RU" sz="60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6652" y="142852"/>
            <a:ext cx="8884504" cy="6500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2857488" y="214290"/>
            <a:ext cx="3643338" cy="92869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000364" y="357166"/>
            <a:ext cx="3286148" cy="64294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Награждены медалью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«Золотая звезда»: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28860" y="1857364"/>
            <a:ext cx="4357718" cy="264320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imes New Roman" pitchFamily="18" charset="0"/>
              </a:rPr>
              <a:t>За выдающиеся заслуги перед Родиной, массовый героизм, мужество и стойкость, проявленные трудящимися…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5" y="428604"/>
            <a:ext cx="728667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СТАЛИНГРАДСКАЯ БИТВА</a:t>
            </a:r>
            <a:endParaRPr lang="ru-RU" sz="54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285992"/>
            <a:ext cx="721523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74</Words>
  <Application>Microsoft Office PowerPoint</Application>
  <PresentationFormat>Экран (4:3)</PresentationFormat>
  <Paragraphs>22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Интернат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наталья накарякова</cp:lastModifiedBy>
  <cp:revision>26</cp:revision>
  <dcterms:created xsi:type="dcterms:W3CDTF">2015-02-17T08:35:42Z</dcterms:created>
  <dcterms:modified xsi:type="dcterms:W3CDTF">2025-09-28T06:23:01Z</dcterms:modified>
</cp:coreProperties>
</file>