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E86B2-36C7-4D81-85A7-10A0A3C0B4E1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D3387-037D-440B-9A3C-7C4C38C982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D3387-037D-440B-9A3C-7C4C38C9822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D3387-037D-440B-9A3C-7C4C38C9822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D3387-037D-440B-9A3C-7C4C38C9822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D3387-037D-440B-9A3C-7C4C38C9822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D3387-037D-440B-9A3C-7C4C38C9822C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D3387-037D-440B-9A3C-7C4C38C9822C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E882D-F93D-4AE9-AA03-B8B4987AFA3D}" type="datetimeFigureOut">
              <a:rPr lang="ru-RU" smtClean="0"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9FA89-AD38-49EF-9425-C98429C46B0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strakult.ru/wp-content/uploads/2016/08/2005-Pejzazh-s-golubym-kupolom-70h90-h.m-kopiya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Monotype Corsiva" pitchFamily="66" charset="0"/>
              </a:rPr>
              <a:t>Малая Родина глазами современных астраханских художников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Monotype Corsiva" pitchFamily="66" charset="0"/>
              </a:rPr>
              <a:t>«На Кутуме». Александр Петров. 2006 </a:t>
            </a:r>
            <a:r>
              <a:rPr lang="ru-RU" dirty="0" smtClean="0">
                <a:latin typeface="Monotype Corsiva" pitchFamily="66" charset="0"/>
              </a:rPr>
              <a:t>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НИГАРА\Desktop\На кутуме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8784976" cy="554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Monotype Corsiva" pitchFamily="66" charset="0"/>
              </a:rPr>
              <a:t>«Пейзаж с голубым куполом</a:t>
            </a:r>
            <a:r>
              <a:rPr lang="ru-RU" dirty="0" smtClean="0">
                <a:latin typeface="Monotype Corsiva" pitchFamily="66" charset="0"/>
              </a:rPr>
              <a:t>».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>
                <a:latin typeface="Monotype Corsiva" pitchFamily="66" charset="0"/>
              </a:rPr>
              <a:t>А. Петров. 2005 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&quot;Пейзаж с голубым куполом&quot;. А. Петров. 2005 год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813690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Monotype Corsiva" pitchFamily="66" charset="0"/>
              </a:rPr>
              <a:t>«Из детства». С.Приказчиков. 2010 </a:t>
            </a:r>
            <a:r>
              <a:rPr lang="ru-RU" dirty="0" smtClean="0">
                <a:latin typeface="Monotype Corsiva" pitchFamily="66" charset="0"/>
              </a:rPr>
              <a:t>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://www.shr.su/images/stories/8_1(1)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052736"/>
            <a:ext cx="7560840" cy="525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633478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Само название картины  символично. Эта тема - возвращение к своим истокам, ко  времени своего  с братом  безмятежного и бессонного детства  на Волге.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Monotype Corsiva" pitchFamily="66" charset="0"/>
              </a:rPr>
              <a:t>«Осень». Сергей Приказчиков.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НИГАРА\Desktop\Сергей Приказчиков Осень.jpg"/>
          <p:cNvPicPr>
            <a:picLocks noGrp="1"/>
          </p:cNvPicPr>
          <p:nvPr>
            <p:ph idx="1"/>
          </p:nvPr>
        </p:nvPicPr>
        <p:blipFill>
          <a:blip r:embed="rId3" cstate="print"/>
          <a:srcRect l="20697" t="16890" r="19937" b="20466"/>
          <a:stretch>
            <a:fillRect/>
          </a:stretch>
        </p:blipFill>
        <p:spPr bwMode="auto">
          <a:xfrm>
            <a:off x="827584" y="908720"/>
            <a:ext cx="777686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Monotype Corsiva" pitchFamily="66" charset="0"/>
              </a:rPr>
              <a:t>«</a:t>
            </a:r>
            <a:r>
              <a:rPr lang="ru-RU" dirty="0" err="1">
                <a:latin typeface="Monotype Corsiva" pitchFamily="66" charset="0"/>
              </a:rPr>
              <a:t>Лотосные</a:t>
            </a:r>
            <a:r>
              <a:rPr lang="ru-RU" dirty="0">
                <a:latin typeface="Monotype Corsiva" pitchFamily="66" charset="0"/>
              </a:rPr>
              <a:t> поля». Юрий Лебедев. 2005 </a:t>
            </a:r>
            <a:r>
              <a:rPr lang="ru-RU" dirty="0" smtClean="0">
                <a:latin typeface="Monotype Corsiva" pitchFamily="66" charset="0"/>
              </a:rPr>
              <a:t>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НИГАРА\Desktop\лотосные поля 2005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813690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56</Words>
  <Application>Microsoft Office PowerPoint</Application>
  <PresentationFormat>Экран (4:3)</PresentationFormat>
  <Paragraphs>13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Малая Родина глазами современных астраханских художников</vt:lpstr>
      <vt:lpstr>«На Кутуме». Александр Петров. 2006 г. </vt:lpstr>
      <vt:lpstr>«Пейзаж с голубым куполом».  А. Петров. 2005 год </vt:lpstr>
      <vt:lpstr>«Из детства». С.Приказчиков. 2010 г. </vt:lpstr>
      <vt:lpstr>«Осень». Сергей Приказчиков. </vt:lpstr>
      <vt:lpstr>«Лотосные поля». Юрий Лебедев. 2005 г. 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Малая Родина глазами современных астраханских художников</dc:title>
  <dc:creator>НИГАРА</dc:creator>
  <cp:lastModifiedBy>НИГАРА</cp:lastModifiedBy>
  <cp:revision>1</cp:revision>
  <dcterms:created xsi:type="dcterms:W3CDTF">2016-12-28T19:10:39Z</dcterms:created>
  <dcterms:modified xsi:type="dcterms:W3CDTF">2016-12-28T19:17:30Z</dcterms:modified>
</cp:coreProperties>
</file>