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57" r:id="rId3"/>
    <p:sldId id="262" r:id="rId4"/>
    <p:sldId id="261" r:id="rId5"/>
    <p:sldId id="260" r:id="rId6"/>
    <p:sldId id="259" r:id="rId7"/>
    <p:sldId id="258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617" autoAdjust="0"/>
    <p:restoredTop sz="94660"/>
  </p:normalViewPr>
  <p:slideViewPr>
    <p:cSldViewPr>
      <p:cViewPr varScale="1">
        <p:scale>
          <a:sx n="110" d="100"/>
          <a:sy n="110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0235AB-43E4-4123-ADF8-17174E1BE1AC}" type="datetimeFigureOut">
              <a:rPr lang="ru-RU" smtClean="0"/>
              <a:pPr/>
              <a:t>06.03.2020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A172B6-1996-4893-AEE5-80E710E66F7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A172B6-1996-4893-AEE5-80E710E66F7C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A172B6-1996-4893-AEE5-80E710E66F7C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A172B6-1996-4893-AEE5-80E710E66F7C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A172B6-1996-4893-AEE5-80E710E66F7C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A172B6-1996-4893-AEE5-80E710E66F7C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A172B6-1996-4893-AEE5-80E710E66F7C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A172B6-1996-4893-AEE5-80E710E66F7C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A172B6-1996-4893-AEE5-80E710E66F7C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A172B6-1996-4893-AEE5-80E710E66F7C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A172B6-1996-4893-AEE5-80E710E66F7C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A172B6-1996-4893-AEE5-80E710E66F7C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A172B6-1996-4893-AEE5-80E710E66F7C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A172B6-1996-4893-AEE5-80E710E66F7C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A172B6-1996-4893-AEE5-80E710E66F7C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A172B6-1996-4893-AEE5-80E710E66F7C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A172B6-1996-4893-AEE5-80E710E66F7C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A172B6-1996-4893-AEE5-80E710E66F7C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Presentations\1 september\Owl\Owl-Ma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08720"/>
            <a:ext cx="7772400" cy="1470025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  <a:latin typeface="Monotype Corsiva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5527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latin typeface="Monotype Corsiva" pitchFamily="66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06.03.2020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06.03.2020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06.03.2020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06.03.2020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06.03.2020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06.03.2020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06.03.2020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Presentations\1 september\Owl\Owl-Print2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-4763" y="0"/>
            <a:ext cx="9148763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341438"/>
            <a:ext cx="8229600" cy="496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5B106E36-FD25-4E2D-B0AA-010F637433A0}" type="datetimeFigureOut">
              <a:rPr lang="ru-RU" smtClean="0"/>
              <a:pPr/>
              <a:t>06.03.2020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bg1"/>
          </a:solidFill>
          <a:latin typeface="Monotype Corsiva" pitchFamily="66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onotype Corsiva" pitchFamily="66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onotype Corsiva" pitchFamily="66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onotype Corsiva" pitchFamily="66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onotype Corsiva" pitchFamily="66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onotype Corsiva" pitchFamily="66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onotype Corsiva" pitchFamily="66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onotype Corsiva" pitchFamily="66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onotype Corsiva" pitchFamily="66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714488"/>
            <a:ext cx="8429684" cy="1470025"/>
          </a:xfrm>
        </p:spPr>
        <p:txBody>
          <a:bodyPr>
            <a:noAutofit/>
          </a:bodyPr>
          <a:lstStyle/>
          <a:p>
            <a:r>
              <a:rPr lang="ru-RU" sz="7200" dirty="0" smtClean="0"/>
              <a:t>«Что? Где? Когда?»</a:t>
            </a:r>
            <a:endParaRPr lang="ru-RU" sz="7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85918" y="3714752"/>
            <a:ext cx="6400800" cy="785818"/>
          </a:xfrm>
        </p:spPr>
        <p:txBody>
          <a:bodyPr/>
          <a:lstStyle/>
          <a:p>
            <a:r>
              <a:rPr lang="ru-RU" dirty="0" smtClean="0"/>
              <a:t>Интеллектуальная игра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77875"/>
          </a:xfrm>
        </p:spPr>
        <p:txBody>
          <a:bodyPr/>
          <a:lstStyle/>
          <a:p>
            <a:r>
              <a:rPr lang="ru-RU" sz="6600" dirty="0" smtClean="0"/>
              <a:t>Вопрос №8</a:t>
            </a:r>
            <a:endParaRPr lang="ru-RU" sz="6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071934" y="1142985"/>
            <a:ext cx="471490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В скандинавской мифологии ОНА – это мост </a:t>
            </a:r>
            <a:r>
              <a:rPr lang="ru-RU" sz="2000" dirty="0" err="1" smtClean="0">
                <a:latin typeface="Arial Black" pitchFamily="34" charset="0"/>
              </a:rPr>
              <a:t>Биврёст</a:t>
            </a:r>
            <a:r>
              <a:rPr lang="ru-RU" sz="2000" dirty="0" smtClean="0">
                <a:latin typeface="Arial Black" pitchFamily="34" charset="0"/>
              </a:rPr>
              <a:t>, соединяющий </a:t>
            </a:r>
            <a:r>
              <a:rPr lang="ru-RU" sz="2000" dirty="0" err="1" smtClean="0">
                <a:latin typeface="Arial Black" pitchFamily="34" charset="0"/>
              </a:rPr>
              <a:t>Мидгард</a:t>
            </a:r>
            <a:r>
              <a:rPr lang="ru-RU" sz="2000" dirty="0" smtClean="0">
                <a:latin typeface="Arial Black" pitchFamily="34" charset="0"/>
              </a:rPr>
              <a:t> (мир людей) и </a:t>
            </a:r>
            <a:r>
              <a:rPr lang="ru-RU" sz="2000" dirty="0" err="1" smtClean="0">
                <a:latin typeface="Arial Black" pitchFamily="34" charset="0"/>
              </a:rPr>
              <a:t>Асгард</a:t>
            </a:r>
            <a:r>
              <a:rPr lang="ru-RU" sz="2000" dirty="0" smtClean="0">
                <a:latin typeface="Arial Black" pitchFamily="34" charset="0"/>
              </a:rPr>
              <a:t> (мир богов);</a:t>
            </a:r>
          </a:p>
          <a:p>
            <a:r>
              <a:rPr lang="ru-RU" sz="2000" dirty="0" smtClean="0">
                <a:latin typeface="Arial Black" pitchFamily="34" charset="0"/>
              </a:rPr>
              <a:t>В древнеиндийской мифологии – лук Индры, бога грома и молнии;</a:t>
            </a:r>
          </a:p>
          <a:p>
            <a:r>
              <a:rPr lang="ru-RU" sz="2000" dirty="0" smtClean="0">
                <a:latin typeface="Arial Black" pitchFamily="34" charset="0"/>
              </a:rPr>
              <a:t>В древнегреческой мифологии – дорога Ириды, посланницы между мирами богов и людей;</a:t>
            </a:r>
          </a:p>
          <a:p>
            <a:r>
              <a:rPr lang="ru-RU" sz="2000" dirty="0" smtClean="0">
                <a:latin typeface="Arial Black" pitchFamily="34" charset="0"/>
              </a:rPr>
              <a:t>В Библии Она появилась после всемирного потопа как символ прощения человечества, и является символом союза Бога и человечества.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6000768"/>
            <a:ext cx="87154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Arial Black" pitchFamily="34" charset="0"/>
              </a:rPr>
              <a:t>Ответ: </a:t>
            </a:r>
            <a:r>
              <a:rPr lang="ru-RU" sz="2000" dirty="0" smtClean="0">
                <a:latin typeface="Arial Black" pitchFamily="34" charset="0"/>
              </a:rPr>
              <a:t>радуга</a:t>
            </a:r>
            <a:endParaRPr lang="ru-RU" sz="2000" dirty="0">
              <a:latin typeface="Arial Black" pitchFamily="34" charset="0"/>
            </a:endParaRPr>
          </a:p>
        </p:txBody>
      </p:sp>
      <p:pic>
        <p:nvPicPr>
          <p:cNvPr id="29698" name="Picture 2" descr="D:\чгк\картинки в презу\в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214422"/>
            <a:ext cx="3500462" cy="47147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77875"/>
          </a:xfrm>
        </p:spPr>
        <p:txBody>
          <a:bodyPr/>
          <a:lstStyle/>
          <a:p>
            <a:r>
              <a:rPr lang="ru-RU" sz="6600" dirty="0" smtClean="0"/>
              <a:t>Вопрос №9</a:t>
            </a:r>
            <a:endParaRPr lang="ru-RU" sz="6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142984"/>
            <a:ext cx="87154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Arial Black" pitchFamily="34" charset="0"/>
              </a:rPr>
              <a:t>У африканской народности суахили есть легенда, повествующая о том, что первый человек спустился на землю с неба. А кто помог ему это сделать?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6000768"/>
            <a:ext cx="87154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Arial Black" pitchFamily="34" charset="0"/>
              </a:rPr>
              <a:t>Ответ:</a:t>
            </a:r>
            <a:r>
              <a:rPr lang="ru-RU" sz="2000" dirty="0" smtClean="0">
                <a:latin typeface="Arial Black" pitchFamily="34" charset="0"/>
              </a:rPr>
              <a:t> жираф</a:t>
            </a:r>
            <a:endParaRPr lang="ru-RU" sz="2000" dirty="0">
              <a:latin typeface="Arial Black" pitchFamily="34" charset="0"/>
            </a:endParaRPr>
          </a:p>
        </p:txBody>
      </p:sp>
      <p:pic>
        <p:nvPicPr>
          <p:cNvPr id="30722" name="Picture 2" descr="D:\чгк\картинки в презу\в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21167" y="2222319"/>
            <a:ext cx="2844458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77875"/>
          </a:xfrm>
        </p:spPr>
        <p:txBody>
          <a:bodyPr/>
          <a:lstStyle/>
          <a:p>
            <a:r>
              <a:rPr lang="ru-RU" sz="6600" dirty="0" smtClean="0"/>
              <a:t>Вопрос №10</a:t>
            </a:r>
            <a:endParaRPr lang="ru-RU" sz="6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142984"/>
            <a:ext cx="87154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Arial Black" pitchFamily="34" charset="0"/>
              </a:rPr>
              <a:t>Новости современной филологии с сайта «</a:t>
            </a:r>
            <a:r>
              <a:rPr lang="ru-RU" sz="2000" dirty="0" err="1" smtClean="0">
                <a:latin typeface="Arial Black" pitchFamily="34" charset="0"/>
              </a:rPr>
              <a:t>баш.орг.ру</a:t>
            </a:r>
            <a:r>
              <a:rPr lang="ru-RU" sz="2000" dirty="0" smtClean="0">
                <a:latin typeface="Arial Black" pitchFamily="34" charset="0"/>
              </a:rPr>
              <a:t>»: из 15 человек на просьбу найти синоним к одному слову 12 человек ответили «</a:t>
            </a:r>
            <a:r>
              <a:rPr lang="ru-RU" sz="2000" dirty="0" err="1" smtClean="0">
                <a:latin typeface="Arial Black" pitchFamily="34" charset="0"/>
              </a:rPr>
              <a:t>стормозил</a:t>
            </a:r>
            <a:r>
              <a:rPr lang="ru-RU" sz="2000" dirty="0" smtClean="0">
                <a:latin typeface="Arial Black" pitchFamily="34" charset="0"/>
              </a:rPr>
              <a:t>», и только трое написали «шагнул». Назовите исходное слово.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6000768"/>
            <a:ext cx="87154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Arial Black" pitchFamily="34" charset="0"/>
              </a:rPr>
              <a:t>Ответ:</a:t>
            </a:r>
            <a:r>
              <a:rPr lang="ru-RU" sz="2000" dirty="0" smtClean="0">
                <a:latin typeface="Arial Black" pitchFamily="34" charset="0"/>
              </a:rPr>
              <a:t> ступил</a:t>
            </a:r>
            <a:endParaRPr lang="ru-RU" sz="2000" dirty="0">
              <a:latin typeface="Arial Black" pitchFamily="34" charset="0"/>
            </a:endParaRPr>
          </a:p>
        </p:txBody>
      </p:sp>
      <p:pic>
        <p:nvPicPr>
          <p:cNvPr id="31746" name="Picture 2" descr="D:\чгк\картинки в презу\в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37" y="2622418"/>
            <a:ext cx="5715001" cy="3219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77875"/>
          </a:xfrm>
        </p:spPr>
        <p:txBody>
          <a:bodyPr/>
          <a:lstStyle/>
          <a:p>
            <a:r>
              <a:rPr lang="ru-RU" sz="6600" dirty="0" smtClean="0"/>
              <a:t>Вопрос №11</a:t>
            </a:r>
            <a:endParaRPr lang="ru-RU" sz="6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142984"/>
            <a:ext cx="87154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Arial Black" pitchFamily="34" charset="0"/>
              </a:rPr>
              <a:t>На одной из бензоколонок в Сахаре есть табличка, настойчиво убеждающая автомобилистов заправиться именно на ней, а не на других АЗС. Что сказано на этой табличке?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6000768"/>
            <a:ext cx="87154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Arial Black" pitchFamily="34" charset="0"/>
              </a:rPr>
              <a:t>Ответ:</a:t>
            </a:r>
            <a:r>
              <a:rPr lang="ru-RU" sz="2000" dirty="0" smtClean="0">
                <a:latin typeface="Arial Black" pitchFamily="34" charset="0"/>
              </a:rPr>
              <a:t> все остальные бензоколонки – мираж!</a:t>
            </a:r>
            <a:endParaRPr lang="ru-RU" sz="2000" dirty="0">
              <a:latin typeface="Arial Black" pitchFamily="34" charset="0"/>
            </a:endParaRPr>
          </a:p>
        </p:txBody>
      </p:sp>
      <p:pic>
        <p:nvPicPr>
          <p:cNvPr id="32770" name="Picture 2" descr="D:\чгк\картинки в презу\в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65817" y="2637071"/>
            <a:ext cx="5755158" cy="32342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77875"/>
          </a:xfrm>
        </p:spPr>
        <p:txBody>
          <a:bodyPr/>
          <a:lstStyle/>
          <a:p>
            <a:r>
              <a:rPr lang="ru-RU" sz="6600" dirty="0" smtClean="0"/>
              <a:t>Вопрос №12</a:t>
            </a:r>
            <a:endParaRPr lang="ru-RU" sz="6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142984"/>
            <a:ext cx="87154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Arial Black" pitchFamily="34" charset="0"/>
              </a:rPr>
              <a:t>На юге полуострова Малакка местные жители проводят дуэли, вооружившись фазаньими перьями. Как проводились эти дуэли?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5877272"/>
            <a:ext cx="87154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Arial Black" pitchFamily="34" charset="0"/>
              </a:rPr>
              <a:t>Ответ:</a:t>
            </a:r>
            <a:r>
              <a:rPr lang="ru-RU" sz="2000" dirty="0" smtClean="0">
                <a:latin typeface="Arial Black" pitchFamily="34" charset="0"/>
              </a:rPr>
              <a:t> соперники щекотали друг друга. </a:t>
            </a:r>
          </a:p>
          <a:p>
            <a:r>
              <a:rPr lang="ru-RU" sz="2000" dirty="0" smtClean="0">
                <a:latin typeface="Arial Black" pitchFamily="34" charset="0"/>
              </a:rPr>
              <a:t>Кто засмеялся, тот проиграл</a:t>
            </a:r>
            <a:endParaRPr lang="ru-RU" sz="2000" dirty="0">
              <a:latin typeface="Arial Black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9977" y="2158647"/>
            <a:ext cx="4366922" cy="35459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77875"/>
          </a:xfrm>
        </p:spPr>
        <p:txBody>
          <a:bodyPr/>
          <a:lstStyle/>
          <a:p>
            <a:r>
              <a:rPr lang="ru-RU" sz="6600" dirty="0" smtClean="0"/>
              <a:t>Вопрос №13</a:t>
            </a:r>
            <a:endParaRPr lang="ru-RU" sz="6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142984"/>
            <a:ext cx="87154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Основными цветами света являются именно Эти, при их смещении в определенных пропорциях можно получить любой существующий цвет и оттенок.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6000768"/>
            <a:ext cx="87154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Arial Black" pitchFamily="34" charset="0"/>
              </a:rPr>
              <a:t>Ответ:</a:t>
            </a:r>
            <a:r>
              <a:rPr lang="ru-RU" sz="2000" dirty="0" smtClean="0">
                <a:latin typeface="Arial Black" pitchFamily="34" charset="0"/>
              </a:rPr>
              <a:t> зеленый, синий и красный</a:t>
            </a:r>
            <a:endParaRPr lang="ru-RU" sz="2000" dirty="0">
              <a:latin typeface="Arial Black" pitchFamily="34" charset="0"/>
            </a:endParaRPr>
          </a:p>
        </p:txBody>
      </p:sp>
      <p:pic>
        <p:nvPicPr>
          <p:cNvPr id="34818" name="Picture 2" descr="D:\чгк\картинки в презу\в1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22017" y="2329476"/>
            <a:ext cx="3642758" cy="3500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77875"/>
          </a:xfrm>
        </p:spPr>
        <p:txBody>
          <a:bodyPr/>
          <a:lstStyle/>
          <a:p>
            <a:r>
              <a:rPr lang="ru-RU" sz="6600" dirty="0" smtClean="0"/>
              <a:t>Вопрос №14</a:t>
            </a:r>
            <a:endParaRPr lang="ru-RU" sz="6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142984"/>
            <a:ext cx="87154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Швейцарец Жан-Жак Бабель подсчитал, что с 3500 года до н.э. человечество провело всего лишь 292 года без… Чего?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6000768"/>
            <a:ext cx="87154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Arial Black" pitchFamily="34" charset="0"/>
              </a:rPr>
              <a:t>Ответ:</a:t>
            </a:r>
            <a:r>
              <a:rPr lang="ru-RU" sz="2000" dirty="0" smtClean="0">
                <a:latin typeface="Arial Black" pitchFamily="34" charset="0"/>
              </a:rPr>
              <a:t> без войн</a:t>
            </a:r>
            <a:endParaRPr lang="ru-RU" sz="2000" dirty="0"/>
          </a:p>
        </p:txBody>
      </p:sp>
      <p:pic>
        <p:nvPicPr>
          <p:cNvPr id="35842" name="Picture 2" descr="D:\чгк\картинки в презу\в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35909" y="2367817"/>
            <a:ext cx="5214974" cy="34664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77875"/>
          </a:xfrm>
        </p:spPr>
        <p:txBody>
          <a:bodyPr/>
          <a:lstStyle/>
          <a:p>
            <a:r>
              <a:rPr lang="ru-RU" sz="6600" dirty="0" smtClean="0"/>
              <a:t>Вопрос №15</a:t>
            </a:r>
            <a:endParaRPr lang="ru-RU" sz="6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142984"/>
            <a:ext cx="871543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Специалисты института экологии животных, чтобы выбить радиацию из пораженного излучением мяса, дополнительно облучают его радиоактивным </a:t>
            </a:r>
            <a:r>
              <a:rPr lang="ru-RU" sz="2000" b="1" dirty="0" smtClean="0">
                <a:latin typeface="Arial Black" pitchFamily="34" charset="0"/>
              </a:rPr>
              <a:t>кобальт</a:t>
            </a:r>
            <a:r>
              <a:rPr lang="ru-RU" sz="2000" dirty="0" smtClean="0">
                <a:latin typeface="Arial Black" pitchFamily="34" charset="0"/>
              </a:rPr>
              <a:t>ом. Какой русской пословицей журналисты охарактеризовали это действие?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6000768"/>
            <a:ext cx="87154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Arial Black" pitchFamily="34" charset="0"/>
              </a:rPr>
              <a:t>Ответ:</a:t>
            </a:r>
            <a:r>
              <a:rPr lang="ru-RU" sz="2000" dirty="0" smtClean="0">
                <a:latin typeface="Arial Black" pitchFamily="34" charset="0"/>
              </a:rPr>
              <a:t> клин клином вышибают</a:t>
            </a:r>
            <a:endParaRPr lang="ru-RU" sz="2000" dirty="0">
              <a:latin typeface="Arial Black" pitchFamily="34" charset="0"/>
            </a:endParaRPr>
          </a:p>
        </p:txBody>
      </p:sp>
      <p:pic>
        <p:nvPicPr>
          <p:cNvPr id="36866" name="Picture 2" descr="D:\чгк\картинки в презу\в1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3377" y="2958724"/>
            <a:ext cx="5080037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77875"/>
          </a:xfrm>
        </p:spPr>
        <p:txBody>
          <a:bodyPr/>
          <a:lstStyle/>
          <a:p>
            <a:r>
              <a:rPr lang="ru-RU" sz="6600" dirty="0" smtClean="0"/>
              <a:t>Вопрос №16</a:t>
            </a:r>
            <a:endParaRPr lang="ru-RU" sz="6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142984"/>
            <a:ext cx="87154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В США продаются кроссовки фирмы </a:t>
            </a:r>
            <a:r>
              <a:rPr lang="ru-RU" sz="2000" dirty="0" smtClean="0">
                <a:latin typeface="Arial Black" pitchFamily="34" charset="0"/>
              </a:rPr>
              <a:t>«</a:t>
            </a:r>
            <a:r>
              <a:rPr lang="en-US" sz="2000" dirty="0" smtClean="0">
                <a:latin typeface="Arial Black" pitchFamily="34" charset="0"/>
              </a:rPr>
              <a:t>Reebok</a:t>
            </a:r>
            <a:r>
              <a:rPr lang="ru-RU" sz="2000" dirty="0" smtClean="0">
                <a:latin typeface="Arial Black" pitchFamily="34" charset="0"/>
              </a:rPr>
              <a:t>» </a:t>
            </a:r>
            <a:r>
              <a:rPr lang="ru-RU" sz="2000" dirty="0" smtClean="0">
                <a:latin typeface="Arial Black" pitchFamily="34" charset="0"/>
              </a:rPr>
              <a:t>оригинальной сборки: правый ботинок сделан в Тайване, а левый — в Таиланде. Тем самым фирма значительно снизила свои убытки. Из-за чего фирма несла убытки?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6000768"/>
            <a:ext cx="87154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Arial Black" pitchFamily="34" charset="0"/>
              </a:rPr>
              <a:t>Ответ:</a:t>
            </a:r>
            <a:r>
              <a:rPr lang="ru-RU" sz="2000" dirty="0" smtClean="0">
                <a:latin typeface="Arial Black" pitchFamily="34" charset="0"/>
              </a:rPr>
              <a:t> из-за воровства обуви с фабрик готовой продукции</a:t>
            </a:r>
            <a:endParaRPr lang="ru-RU" sz="2000" dirty="0">
              <a:latin typeface="Arial Black" pitchFamily="34" charset="0"/>
            </a:endParaRPr>
          </a:p>
        </p:txBody>
      </p:sp>
      <p:pic>
        <p:nvPicPr>
          <p:cNvPr id="37890" name="Picture 2" descr="D:\чгк\картинки в презу\в16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0935" y="2500306"/>
            <a:ext cx="4704922" cy="3500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77875"/>
          </a:xfrm>
        </p:spPr>
        <p:txBody>
          <a:bodyPr/>
          <a:lstStyle/>
          <a:p>
            <a:r>
              <a:rPr lang="ru-RU" sz="6600" dirty="0" smtClean="0"/>
              <a:t>Вопрос - разминка</a:t>
            </a:r>
            <a:endParaRPr lang="ru-RU" sz="6600" dirty="0"/>
          </a:p>
        </p:txBody>
      </p:sp>
      <p:pic>
        <p:nvPicPr>
          <p:cNvPr id="4" name="Рисунок 3" descr="Картинки по запросу &quot;drawing of a sheep jumping over fence&quot;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8959" y="2425621"/>
            <a:ext cx="2928958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85720" y="1428736"/>
            <a:ext cx="87154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Arial Black" pitchFamily="34" charset="0"/>
              </a:rPr>
              <a:t>Что, по мнению острослова, вам будет очень трудно сделать, если вы не умеете считать и не любите овец?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6000768"/>
            <a:ext cx="87154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Arial Black" pitchFamily="34" charset="0"/>
              </a:rPr>
              <a:t>Ответ: заснуть</a:t>
            </a:r>
            <a:endParaRPr lang="ru-RU" sz="20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77875"/>
          </a:xfrm>
        </p:spPr>
        <p:txBody>
          <a:bodyPr/>
          <a:lstStyle/>
          <a:p>
            <a:r>
              <a:rPr lang="ru-RU" sz="6600" dirty="0" smtClean="0"/>
              <a:t>Вопрос №1</a:t>
            </a:r>
            <a:endParaRPr lang="ru-RU" sz="6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142984"/>
            <a:ext cx="87154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По легенде, в первый день строительства Рима Ромул и его соратники, воины, пришедшие со всех концов </a:t>
            </a:r>
            <a:r>
              <a:rPr lang="ru-RU" sz="2000" dirty="0" err="1" smtClean="0">
                <a:latin typeface="Arial Black" pitchFamily="34" charset="0"/>
              </a:rPr>
              <a:t>Апеннинского</a:t>
            </a:r>
            <a:r>
              <a:rPr lang="ru-RU" sz="2000" dirty="0" smtClean="0">
                <a:latin typeface="Arial Black" pitchFamily="34" charset="0"/>
              </a:rPr>
              <a:t> полуострова, наметили центр города. На этом месте они вырыли большую яму и провели обряд, кото­рый символизировал будущую сплоченность граждан Рима. Что они положили в яму?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6000768"/>
            <a:ext cx="87154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Arial Black" pitchFamily="34" charset="0"/>
              </a:rPr>
              <a:t>Ответ: каждый бросил туда горсть земли из тех мест, откуда он родом</a:t>
            </a:r>
            <a:r>
              <a:rPr lang="ru-RU" sz="2000" dirty="0" smtClean="0"/>
              <a:t>.</a:t>
            </a:r>
            <a:endParaRPr lang="ru-RU" sz="2000" dirty="0">
              <a:latin typeface="Arial Black" pitchFamily="34" charset="0"/>
            </a:endParaRPr>
          </a:p>
        </p:txBody>
      </p:sp>
      <p:pic>
        <p:nvPicPr>
          <p:cNvPr id="1026" name="Picture 2" descr="D:\чгк\картинки в презу\в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64553" y="3120404"/>
            <a:ext cx="4357686" cy="28379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77875"/>
          </a:xfrm>
        </p:spPr>
        <p:txBody>
          <a:bodyPr/>
          <a:lstStyle/>
          <a:p>
            <a:r>
              <a:rPr lang="ru-RU" sz="6600" dirty="0" smtClean="0"/>
              <a:t>Вопрос №2</a:t>
            </a:r>
            <a:endParaRPr lang="ru-RU" sz="6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6000768"/>
            <a:ext cx="87154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Arial Black" pitchFamily="34" charset="0"/>
              </a:rPr>
              <a:t>Ответ:</a:t>
            </a:r>
            <a:r>
              <a:rPr lang="ru-RU" sz="2000" dirty="0" smtClean="0">
                <a:latin typeface="Arial Black" pitchFamily="34" charset="0"/>
              </a:rPr>
              <a:t> он приказал украсить оружие золотом и драгоценными камнями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2844" y="1285860"/>
            <a:ext cx="88583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Какой приказ отдал Юлий Цезарь, чтобы его воины во время отступления не бросали оружие?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1026" name="Picture 2" descr="D:\чгк\картинки в презу\2784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38" y="2061479"/>
            <a:ext cx="5715000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77875"/>
          </a:xfrm>
        </p:spPr>
        <p:txBody>
          <a:bodyPr/>
          <a:lstStyle/>
          <a:p>
            <a:r>
              <a:rPr lang="ru-RU" sz="6600" dirty="0" smtClean="0"/>
              <a:t>Вопрос №3</a:t>
            </a:r>
            <a:endParaRPr lang="ru-RU" sz="6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1214422"/>
            <a:ext cx="87154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Arial Black" pitchFamily="34" charset="0"/>
              </a:rPr>
              <a:t>Юлий Цезарь переправился из Галлии через Ла-Манш и высадился на территории современной Англии. Что сделал он, чтобы его воинам осталось только наступать и побеждать?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5715016"/>
            <a:ext cx="87154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Arial Black" pitchFamily="34" charset="0"/>
              </a:rPr>
              <a:t>Ответ:</a:t>
            </a:r>
            <a:r>
              <a:rPr lang="ru-RU" sz="2000" dirty="0" smtClean="0">
                <a:latin typeface="Arial Black" pitchFamily="34" charset="0"/>
              </a:rPr>
              <a:t> сжег свои корабли</a:t>
            </a:r>
          </a:p>
          <a:p>
            <a:r>
              <a:rPr lang="ru-RU" sz="2000" b="1" dirty="0" smtClean="0">
                <a:latin typeface="Arial Black" pitchFamily="34" charset="0"/>
              </a:rPr>
              <a:t>Комментарий:</a:t>
            </a:r>
            <a:r>
              <a:rPr lang="ru-RU" sz="2000" dirty="0" smtClean="0">
                <a:latin typeface="Arial Black" pitchFamily="34" charset="0"/>
              </a:rPr>
              <a:t> и тем самым отрезал воинам путь к отступлению</a:t>
            </a:r>
            <a:endParaRPr lang="ru-RU" sz="2000" dirty="0"/>
          </a:p>
        </p:txBody>
      </p:sp>
      <p:pic>
        <p:nvPicPr>
          <p:cNvPr id="2050" name="Picture 2" descr="D:\чгк\картинки в презу\в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32363" y="2474428"/>
            <a:ext cx="4822066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77875"/>
          </a:xfrm>
        </p:spPr>
        <p:txBody>
          <a:bodyPr/>
          <a:lstStyle/>
          <a:p>
            <a:r>
              <a:rPr lang="ru-RU" sz="6600" dirty="0" smtClean="0"/>
              <a:t>Вопрос №4</a:t>
            </a:r>
            <a:endParaRPr lang="ru-RU" sz="6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142984"/>
            <a:ext cx="87154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Древние римляне поклонялись богу Янусу. Он был богом входа, выхода и всяких начинаний. Римляне изображали его с двумя лицами, старым и молодым: одно обращено назад, другое — вперед. Что это означало?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6000768"/>
            <a:ext cx="87154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Arial Black" pitchFamily="34" charset="0"/>
              </a:rPr>
              <a:t>Ответ:</a:t>
            </a:r>
            <a:r>
              <a:rPr lang="ru-RU" sz="2000" dirty="0" smtClean="0">
                <a:latin typeface="Arial Black" pitchFamily="34" charset="0"/>
              </a:rPr>
              <a:t> молодой лик смотрел вперед — в будущее, старый лик — назад, в прошлое.</a:t>
            </a:r>
            <a:endParaRPr lang="ru-RU" sz="2000" dirty="0">
              <a:latin typeface="Arial Black" pitchFamily="34" charset="0"/>
            </a:endParaRPr>
          </a:p>
        </p:txBody>
      </p:sp>
      <p:pic>
        <p:nvPicPr>
          <p:cNvPr id="6146" name="Picture 2" descr="D:\чгк\картинки в презу\в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98267" y="2528574"/>
            <a:ext cx="3490341" cy="3429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77875"/>
          </a:xfrm>
        </p:spPr>
        <p:txBody>
          <a:bodyPr/>
          <a:lstStyle/>
          <a:p>
            <a:r>
              <a:rPr lang="ru-RU" sz="6600" dirty="0" smtClean="0"/>
              <a:t>Вопрос №5</a:t>
            </a:r>
            <a:endParaRPr lang="ru-RU" sz="6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285860"/>
            <a:ext cx="87154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Arial Black" pitchFamily="34" charset="0"/>
              </a:rPr>
              <a:t>Кого приносили в жертву богам жрецы галлов, чтобы в случае опасности быстро собрались все воины?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6000768"/>
            <a:ext cx="87154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Arial Black" pitchFamily="34" charset="0"/>
              </a:rPr>
              <a:t>Ответ:</a:t>
            </a:r>
            <a:r>
              <a:rPr lang="ru-RU" sz="2000" dirty="0" smtClean="0">
                <a:latin typeface="Arial Black" pitchFamily="34" charset="0"/>
              </a:rPr>
              <a:t> последнего пришедшего воина</a:t>
            </a:r>
            <a:endParaRPr lang="ru-RU" sz="2000" dirty="0">
              <a:latin typeface="Arial Black" pitchFamily="34" charset="0"/>
            </a:endParaRPr>
          </a:p>
        </p:txBody>
      </p:sp>
      <p:pic>
        <p:nvPicPr>
          <p:cNvPr id="4097" name="Picture 1" descr="D:\чгк\картинки в презу\в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04995" y="2152717"/>
            <a:ext cx="4876801" cy="3686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77875"/>
          </a:xfrm>
        </p:spPr>
        <p:txBody>
          <a:bodyPr/>
          <a:lstStyle/>
          <a:p>
            <a:r>
              <a:rPr lang="ru-RU" sz="6600" dirty="0" smtClean="0"/>
              <a:t>Вопрос №6</a:t>
            </a:r>
            <a:endParaRPr lang="ru-RU" sz="6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142984"/>
            <a:ext cx="87154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Arial Black" pitchFamily="34" charset="0"/>
              </a:rPr>
              <a:t>Это может быть в рыболовной сети, это нужно грибнику и ягоднику, это используют туристы и охотники, сельские хозяйки, и это рассказало нам немало о жизни древнего Новгорода. Что скрывается под словом ЭТО?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6000768"/>
            <a:ext cx="87154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Arial Black" pitchFamily="34" charset="0"/>
              </a:rPr>
              <a:t>Ответ: </a:t>
            </a:r>
            <a:r>
              <a:rPr lang="ru-RU" sz="2000" dirty="0">
                <a:latin typeface="Arial Black" pitchFamily="34" charset="0"/>
              </a:rPr>
              <a:t>б</a:t>
            </a:r>
            <a:r>
              <a:rPr lang="ru-RU" sz="2000" dirty="0" smtClean="0">
                <a:latin typeface="Arial Black" pitchFamily="34" charset="0"/>
              </a:rPr>
              <a:t>ереста: поплавки; для разжигания костра; плетут короба; растапливают печи; берестяные грамоты</a:t>
            </a:r>
            <a:endParaRPr lang="ru-RU" sz="2000" dirty="0">
              <a:latin typeface="Arial Black" pitchFamily="34" charset="0"/>
            </a:endParaRPr>
          </a:p>
        </p:txBody>
      </p:sp>
      <p:pic>
        <p:nvPicPr>
          <p:cNvPr id="27650" name="Picture 2" descr="D:\чгк\картинки в презу\в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2635484"/>
            <a:ext cx="6143668" cy="32177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77875"/>
          </a:xfrm>
        </p:spPr>
        <p:txBody>
          <a:bodyPr/>
          <a:lstStyle/>
          <a:p>
            <a:r>
              <a:rPr lang="ru-RU" sz="6600" dirty="0" smtClean="0"/>
              <a:t>Вопрос №7</a:t>
            </a:r>
            <a:endParaRPr lang="ru-RU" sz="6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142984"/>
            <a:ext cx="871543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Arial Black" pitchFamily="34" charset="0"/>
              </a:rPr>
              <a:t>В одном американском городе местные библиотекари устроили необычную выставку. Среди разнообразных бумажек посетители могли увидеть ломтики сала, кухонные ножи, хирургические перчатки и лезвия для бритья. Чем в свое время служили экспонаты?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6000768"/>
            <a:ext cx="87154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Arial Black" pitchFamily="34" charset="0"/>
              </a:rPr>
              <a:t>Ответ:</a:t>
            </a:r>
            <a:r>
              <a:rPr lang="ru-RU" sz="2000" dirty="0" smtClean="0">
                <a:latin typeface="Arial Black" pitchFamily="34" charset="0"/>
              </a:rPr>
              <a:t> закладками </a:t>
            </a:r>
            <a:endParaRPr lang="ru-RU" sz="2000" dirty="0">
              <a:latin typeface="Arial Black" pitchFamily="34" charset="0"/>
            </a:endParaRPr>
          </a:p>
        </p:txBody>
      </p:sp>
      <p:pic>
        <p:nvPicPr>
          <p:cNvPr id="28674" name="Picture 2" descr="D:\чгк\картинки в презу\в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50265" y="2905974"/>
            <a:ext cx="4786346" cy="31290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wl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Owl</Template>
  <TotalTime>53</TotalTime>
  <Words>693</Words>
  <Application>Microsoft Office PowerPoint</Application>
  <PresentationFormat>Экран (4:3)</PresentationFormat>
  <Paragraphs>75</Paragraphs>
  <Slides>18</Slides>
  <Notes>17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Owl</vt:lpstr>
      <vt:lpstr>«Что? Где? Когда?»</vt:lpstr>
      <vt:lpstr>Вопрос - разминка</vt:lpstr>
      <vt:lpstr>Вопрос №1</vt:lpstr>
      <vt:lpstr>Вопрос №2</vt:lpstr>
      <vt:lpstr>Вопрос №3</vt:lpstr>
      <vt:lpstr>Вопрос №4</vt:lpstr>
      <vt:lpstr>Вопрос №5</vt:lpstr>
      <vt:lpstr>Вопрос №6</vt:lpstr>
      <vt:lpstr>Вопрос №7</vt:lpstr>
      <vt:lpstr>Вопрос №8</vt:lpstr>
      <vt:lpstr>Вопрос №9</vt:lpstr>
      <vt:lpstr>Вопрос №10</vt:lpstr>
      <vt:lpstr>Вопрос №11</vt:lpstr>
      <vt:lpstr>Вопрос №12</vt:lpstr>
      <vt:lpstr>Вопрос №13</vt:lpstr>
      <vt:lpstr>Вопрос №14</vt:lpstr>
      <vt:lpstr>Вопрос №15</vt:lpstr>
      <vt:lpstr>Вопрос №16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«Что? Где? Когда?»</dc:title>
  <dc:creator>s1510</dc:creator>
  <cp:lastModifiedBy>s1513</cp:lastModifiedBy>
  <cp:revision>15</cp:revision>
  <dcterms:created xsi:type="dcterms:W3CDTF">2020-03-04T10:53:24Z</dcterms:created>
  <dcterms:modified xsi:type="dcterms:W3CDTF">2020-03-06T07:42:39Z</dcterms:modified>
</cp:coreProperties>
</file>