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л.час\866c4424bf43924c276161ac2d1ad57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08"/>
            <a:ext cx="7858180" cy="6856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05461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«Много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профессий есть в мире,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среди них есть одна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лучшая и самая полезная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души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человека».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Иоанн Златоуст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gas-kvas.com/uploads/posts/2023-02/1676437123_gas-kvas-com-p-chasiki-risunok-detskii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694129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s://prezentacii.org/upload/cloud/18/08/68301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0711"/>
            <a:ext cx="8929718" cy="6697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200024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«Труд учит, воспитывает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ведет в жизнь»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кл.час\bEa1Fgchf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7"/>
            <a:ext cx="8698527" cy="5143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кл.час\первобыт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222"/>
            <a:ext cx="8643966" cy="6815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кл.час\земледел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80395"/>
            <a:ext cx="9144000" cy="4396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кл.час\ремеслен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0"/>
            <a:ext cx="4643470" cy="6870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кл.час\исследоват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1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 пословицу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Деревья смотри в </a:t>
            </a:r>
            <a:r>
              <a:rPr lang="ru-RU" dirty="0" smtClean="0"/>
              <a:t>плодах……..</a:t>
            </a:r>
            <a:endParaRPr lang="ru-RU" dirty="0" smtClean="0"/>
          </a:p>
          <a:p>
            <a:r>
              <a:rPr lang="ru-RU" dirty="0" smtClean="0"/>
              <a:t>Терпенье и </a:t>
            </a:r>
            <a:r>
              <a:rPr lang="ru-RU" dirty="0" smtClean="0"/>
              <a:t>труд…….</a:t>
            </a:r>
            <a:endParaRPr lang="ru-RU" dirty="0" smtClean="0"/>
          </a:p>
          <a:p>
            <a:r>
              <a:rPr lang="ru-RU" dirty="0" smtClean="0"/>
              <a:t>Под лежачий </a:t>
            </a:r>
            <a:r>
              <a:rPr lang="ru-RU" dirty="0" smtClean="0"/>
              <a:t>камень……</a:t>
            </a:r>
          </a:p>
          <a:p>
            <a:r>
              <a:rPr lang="ru-RU" dirty="0" smtClean="0"/>
              <a:t>Маленькое дело……</a:t>
            </a:r>
          </a:p>
          <a:p>
            <a:r>
              <a:rPr lang="ru-RU" dirty="0" smtClean="0"/>
              <a:t>Горька работа……</a:t>
            </a:r>
            <a:endParaRPr lang="ru-RU" dirty="0" smtClean="0"/>
          </a:p>
          <a:p>
            <a:r>
              <a:rPr lang="ru-RU" dirty="0" smtClean="0"/>
              <a:t>Не спеши языком </a:t>
            </a:r>
            <a:r>
              <a:rPr lang="ru-RU" dirty="0" smtClean="0"/>
              <a:t>- …….</a:t>
            </a:r>
            <a:endParaRPr lang="ru-RU" dirty="0" smtClean="0"/>
          </a:p>
          <a:p>
            <a:r>
              <a:rPr lang="ru-RU" dirty="0" smtClean="0"/>
              <a:t>Не сиди сложа руки - </a:t>
            </a:r>
            <a:r>
              <a:rPr lang="ru-RU" dirty="0" smtClean="0"/>
              <a:t>……</a:t>
            </a:r>
            <a:endParaRPr lang="ru-RU" dirty="0"/>
          </a:p>
        </p:txBody>
      </p:sp>
      <p:pic>
        <p:nvPicPr>
          <p:cNvPr id="7170" name="Picture 2" descr="https://trafaret-decor.ru/sites/default/files/2023-01/%D0%A1%D0%BE%D0%B2%D0%B0%20%D0%BA%D0%B0%D1%80%D1%82%D0%B8%D0%BD%D0%BA%D0%B8%20%D0%B4%D0%BB%D1%8F%20%D0%BF%D1%80%D0%B5%D0%B7%D0%B5%D0%BD%D1%82%D0%B0%D1%86%D0%B8%D0%B8%20%2815%2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06517"/>
            <a:ext cx="5108995" cy="5351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rafaret-decor.ru/sites/default/files/2023-01/%D0%A1%D0%BE%D0%B2%D0%B0%20%D0%BA%D0%B0%D1%80%D1%82%D0%B8%D0%BD%D0%BA%D0%B8%20%D0%B4%D0%BB%D1%8F%20%D0%BF%D1%80%D0%B5%D0%B7%D0%B5%D0%BD%D1%82%D0%B0%D1%86%D0%B8%D0%B8%20%2815%2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089374"/>
            <a:ext cx="2643174" cy="2768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Деревья смотри в плодах,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... (а людей смотри в делах).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Терпенье и труд...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(все перетрут).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лежачий камень...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(и вода не течет).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Маленькое дело...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(лучше большого безделья).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Горька работа,...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(да сладок хлеб).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спеши языком - 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(спеши делом).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сиди сложа руки - ...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(не будет и скуки)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214293"/>
          <a:ext cx="8715434" cy="6357978"/>
        </p:xfrm>
        <a:graphic>
          <a:graphicData uri="http://schemas.openxmlformats.org/drawingml/2006/table">
            <a:tbl>
              <a:tblPr/>
              <a:tblGrid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  <a:gridCol w="670418"/>
              </a:tblGrid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6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71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«Труд учит, воспитывает  и ведет в жизнь»</vt:lpstr>
      <vt:lpstr>Слайд 3</vt:lpstr>
      <vt:lpstr>Слайд 4</vt:lpstr>
      <vt:lpstr>Слайд 5</vt:lpstr>
      <vt:lpstr>Слайд 6</vt:lpstr>
      <vt:lpstr>Продолжи пословицу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2022-05-23T09:04:16Z</dcterms:created>
  <dcterms:modified xsi:type="dcterms:W3CDTF">2023-04-26T20:19:22Z</dcterms:modified>
</cp:coreProperties>
</file>