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3"/>
    <p:sldId id="261" r:id="rId4"/>
    <p:sldId id="256" r:id="rId5"/>
    <p:sldId id="257" r:id="rId6"/>
    <p:sldId id="263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000"/>
    <a:srgbClr val="675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2.wdp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lisyonok.ucoz.ru/index/0-9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Путешествие по станциям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3573" y="4437112"/>
            <a:ext cx="7416824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0000"/>
                </a:solidFill>
              </a:rPr>
              <a:t>Мишукова Татьяна Алексеевна</a:t>
            </a:r>
            <a:endParaRPr lang="ru-RU" sz="1600" dirty="0">
              <a:solidFill>
                <a:srgbClr val="FF0000"/>
              </a:solidFill>
            </a:endParaRPr>
          </a:p>
          <a:p>
            <a:pPr algn="ctr"/>
            <a:r>
              <a:rPr lang="ru-RU" dirty="0">
                <a:solidFill>
                  <a:srgbClr val="FF0000"/>
                </a:solidFill>
              </a:rPr>
              <a:t>МБОУ «Беляевская СОШ»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2060848"/>
            <a:ext cx="619268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Урок для 2 класса средней общеобразовательной школы</a:t>
            </a:r>
            <a:endParaRPr lang="ru-RU" dirty="0" smtClean="0"/>
          </a:p>
          <a:p>
            <a:pPr algn="ctr"/>
            <a:r>
              <a:rPr lang="ru-RU" dirty="0" smtClean="0"/>
              <a:t>УМК «Школа России»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flipV="1">
            <a:off x="1835696" y="1268760"/>
            <a:ext cx="1368152" cy="122413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 flipV="1">
            <a:off x="3203848" y="1268760"/>
            <a:ext cx="2232248" cy="144016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436096" y="2708920"/>
            <a:ext cx="72008" cy="295232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 flipV="1">
            <a:off x="2519772" y="5013176"/>
            <a:ext cx="2988332" cy="64807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835696" y="2492896"/>
            <a:ext cx="684076" cy="252028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Улыбающееся лицо 12"/>
          <p:cNvSpPr/>
          <p:nvPr/>
        </p:nvSpPr>
        <p:spPr>
          <a:xfrm>
            <a:off x="2987824" y="1088740"/>
            <a:ext cx="432048" cy="36004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лыбающееся лицо 13"/>
          <p:cNvSpPr/>
          <p:nvPr/>
        </p:nvSpPr>
        <p:spPr>
          <a:xfrm>
            <a:off x="5292080" y="2461247"/>
            <a:ext cx="432048" cy="36004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лыбающееся лицо 14"/>
          <p:cNvSpPr/>
          <p:nvPr/>
        </p:nvSpPr>
        <p:spPr>
          <a:xfrm>
            <a:off x="2177734" y="4833156"/>
            <a:ext cx="432048" cy="36004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лыбающееся лицо 15"/>
          <p:cNvSpPr/>
          <p:nvPr/>
        </p:nvSpPr>
        <p:spPr>
          <a:xfrm>
            <a:off x="1583668" y="2312876"/>
            <a:ext cx="432048" cy="36004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лыбающееся лицо 16"/>
          <p:cNvSpPr/>
          <p:nvPr/>
        </p:nvSpPr>
        <p:spPr>
          <a:xfrm>
            <a:off x="5472100" y="5481196"/>
            <a:ext cx="432048" cy="36004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53848" y="1933381"/>
            <a:ext cx="1972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школа</a:t>
            </a:r>
            <a:endParaRPr lang="ru-RU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563888" y="90872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вычислений</a:t>
            </a:r>
            <a:endParaRPr lang="ru-RU" sz="3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904148" y="2348880"/>
            <a:ext cx="284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задач</a:t>
            </a:r>
            <a:endParaRPr lang="ru-RU" sz="3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084168" y="5481196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отдыха</a:t>
            </a:r>
            <a:endParaRPr lang="ru-RU" sz="3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405065" y="533721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ТЕСТИРОВАНИЯ</a:t>
            </a:r>
            <a:endParaRPr lang="ru-RU" sz="2800" b="1" dirty="0"/>
          </a:p>
        </p:txBody>
      </p:sp>
      <p:pic>
        <p:nvPicPr>
          <p:cNvPr id="1026" name="Picture 2" descr="C:\Documents and Settings\Пользователь\Local Settings\Temporary Internet Files\Content.IE5\4LK10RT2\MC900232895[1].wm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405" y="1568008"/>
            <a:ext cx="1013988" cy="184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Пользователь\Local Settings\Temporary Internet Files\Content.IE5\1C511W66\MC9002321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13176"/>
            <a:ext cx="1152128" cy="164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Пользователь\Local Settings\Temporary Internet Files\Content.IE5\BJAM0DKJ\MC90023204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223" y="38992"/>
            <a:ext cx="1118773" cy="111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Пользователь\Local Settings\Temporary Internet Files\Content.IE5\4LK10RT2\MC90022991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20" y="5013176"/>
            <a:ext cx="1335938" cy="178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Пользователь\Local Settings\Temporary Internet Files\Content.IE5\E9262TSG\MC90028708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85" y="54948"/>
            <a:ext cx="1785331" cy="206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Пользователь\Local Settings\Temporary Internet Files\Content.IE5\1C511W66\MC90029016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0857"/>
            <a:ext cx="1333038" cy="119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Documents and Settings\Пользователь\Local Settings\Temporary Internet Files\Content.IE5\BJAM0DKJ\MC90021522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626" y="2820969"/>
            <a:ext cx="1556524" cy="136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Пользователь\Local Settings\Temporary Internet Files\Content.IE5\4LK10RT2\MC900290709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42538"/>
            <a:ext cx="1289817" cy="125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188640"/>
            <a:ext cx="280831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</a:rPr>
              <a:t>8</a:t>
            </a:r>
            <a:r>
              <a:rPr lang="en-US" sz="4000" b="1" dirty="0" smtClean="0">
                <a:solidFill>
                  <a:prstClr val="black"/>
                </a:solidFill>
              </a:rPr>
              <a:t> - 4</a:t>
            </a:r>
            <a:r>
              <a:rPr lang="ru-RU" sz="4000" b="1" dirty="0" smtClean="0">
                <a:solidFill>
                  <a:prstClr val="black"/>
                </a:solidFill>
              </a:rPr>
              <a:t>  =</a:t>
            </a:r>
            <a:endParaRPr lang="ru-RU" sz="4000" b="1" dirty="0">
              <a:solidFill>
                <a:prstClr val="black"/>
              </a:solidFill>
            </a:endParaRPr>
          </a:p>
          <a:p>
            <a:pPr lvl="0"/>
            <a:r>
              <a:rPr lang="ru-RU" sz="4000" b="1" dirty="0" smtClean="0">
                <a:solidFill>
                  <a:prstClr val="black"/>
                </a:solidFill>
              </a:rPr>
              <a:t>8</a:t>
            </a:r>
            <a:r>
              <a:rPr lang="en-US" sz="4000" b="1" dirty="0" smtClean="0">
                <a:solidFill>
                  <a:prstClr val="black"/>
                </a:solidFill>
              </a:rPr>
              <a:t> + </a:t>
            </a:r>
            <a:r>
              <a:rPr lang="ru-RU" sz="4000" b="1" dirty="0" smtClean="0">
                <a:solidFill>
                  <a:prstClr val="black"/>
                </a:solidFill>
              </a:rPr>
              <a:t>2 =</a:t>
            </a:r>
            <a:endParaRPr lang="ru-RU" sz="4000" b="1" dirty="0">
              <a:solidFill>
                <a:prstClr val="black"/>
              </a:solidFill>
            </a:endParaRPr>
          </a:p>
          <a:p>
            <a:pPr lvl="0"/>
            <a:r>
              <a:rPr lang="en-US" sz="4000" b="1" dirty="0" smtClean="0">
                <a:solidFill>
                  <a:prstClr val="black"/>
                </a:solidFill>
              </a:rPr>
              <a:t>15-15=</a:t>
            </a:r>
            <a:endParaRPr lang="ru-RU" sz="4000" b="1" dirty="0">
              <a:solidFill>
                <a:prstClr val="black"/>
              </a:solidFill>
            </a:endParaRPr>
          </a:p>
          <a:p>
            <a:pPr lvl="0"/>
            <a:r>
              <a:rPr lang="en-US" sz="4000" b="1" dirty="0" smtClean="0">
                <a:solidFill>
                  <a:prstClr val="black"/>
                </a:solidFill>
              </a:rPr>
              <a:t>20+4</a:t>
            </a:r>
            <a:r>
              <a:rPr lang="ru-RU" sz="4000" b="1" dirty="0" smtClean="0">
                <a:solidFill>
                  <a:prstClr val="black"/>
                </a:solidFill>
              </a:rPr>
              <a:t> =</a:t>
            </a:r>
            <a:endParaRPr lang="ru-RU" sz="4000" b="1" dirty="0">
              <a:solidFill>
                <a:prstClr val="black"/>
              </a:solidFill>
            </a:endParaRPr>
          </a:p>
          <a:p>
            <a:pPr lvl="0"/>
            <a:r>
              <a:rPr lang="en-US" sz="4000" b="1" dirty="0" smtClean="0">
                <a:solidFill>
                  <a:prstClr val="black"/>
                </a:solidFill>
              </a:rPr>
              <a:t>18 - 6 </a:t>
            </a:r>
            <a:r>
              <a:rPr lang="ru-RU" sz="4000" b="1" dirty="0" smtClean="0">
                <a:solidFill>
                  <a:prstClr val="black"/>
                </a:solidFill>
              </a:rPr>
              <a:t>=</a:t>
            </a:r>
            <a:endParaRPr lang="ru-RU" sz="4000" b="1" dirty="0">
              <a:solidFill>
                <a:prstClr val="black"/>
              </a:solidFill>
            </a:endParaRPr>
          </a:p>
          <a:p>
            <a:pPr lvl="0"/>
            <a:r>
              <a:rPr lang="en-US" sz="4000" b="1" dirty="0" smtClean="0">
                <a:solidFill>
                  <a:prstClr val="black"/>
                </a:solidFill>
              </a:rPr>
              <a:t>10+10</a:t>
            </a:r>
            <a:r>
              <a:rPr lang="ru-RU" sz="4000" b="1" dirty="0" smtClean="0">
                <a:solidFill>
                  <a:prstClr val="black"/>
                </a:solidFill>
              </a:rPr>
              <a:t>=</a:t>
            </a:r>
            <a:endParaRPr lang="ru-RU" sz="4000" b="1" dirty="0">
              <a:solidFill>
                <a:prstClr val="black"/>
              </a:solidFill>
            </a:endParaRPr>
          </a:p>
          <a:p>
            <a:pPr lvl="0"/>
            <a:r>
              <a:rPr lang="en-US" sz="4000" b="1" dirty="0" smtClean="0">
                <a:solidFill>
                  <a:prstClr val="black"/>
                </a:solidFill>
              </a:rPr>
              <a:t>12 - 4</a:t>
            </a:r>
            <a:r>
              <a:rPr lang="ru-RU" sz="4000" b="1" dirty="0" smtClean="0">
                <a:solidFill>
                  <a:prstClr val="black"/>
                </a:solidFill>
              </a:rPr>
              <a:t> =</a:t>
            </a:r>
            <a:endParaRPr lang="ru-RU" sz="4000" b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88024" y="188640"/>
            <a:ext cx="22322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10 – 4 </a:t>
            </a:r>
            <a:r>
              <a:rPr lang="ru-RU" sz="4000" b="1" dirty="0" smtClean="0"/>
              <a:t> =</a:t>
            </a:r>
            <a:endParaRPr lang="ru-RU" sz="4000" b="1" dirty="0" smtClean="0"/>
          </a:p>
          <a:p>
            <a:r>
              <a:rPr lang="en-US" sz="4000" b="1" dirty="0" smtClean="0"/>
              <a:t>30 - 30 </a:t>
            </a:r>
            <a:r>
              <a:rPr lang="ru-RU" sz="4000" b="1" dirty="0" smtClean="0"/>
              <a:t>=</a:t>
            </a:r>
            <a:endParaRPr lang="ru-RU" sz="4000" b="1" dirty="0" smtClean="0"/>
          </a:p>
          <a:p>
            <a:r>
              <a:rPr lang="en-US" sz="4000" b="1" dirty="0" smtClean="0"/>
              <a:t>7  +  5 </a:t>
            </a:r>
            <a:r>
              <a:rPr lang="ru-RU" sz="4000" b="1" dirty="0" smtClean="0"/>
              <a:t> =</a:t>
            </a:r>
            <a:endParaRPr lang="ru-RU" sz="4000" b="1" dirty="0" smtClean="0"/>
          </a:p>
          <a:p>
            <a:r>
              <a:rPr lang="en-US" sz="4000" b="1" dirty="0" smtClean="0"/>
              <a:t>10 – 7 </a:t>
            </a:r>
            <a:r>
              <a:rPr lang="ru-RU" sz="4000" b="1" dirty="0" smtClean="0"/>
              <a:t> =</a:t>
            </a:r>
            <a:endParaRPr lang="ru-RU" sz="4000" b="1" dirty="0" smtClean="0"/>
          </a:p>
          <a:p>
            <a:r>
              <a:rPr lang="en-US" sz="4000" b="1" dirty="0" smtClean="0"/>
              <a:t>15 – 6 =</a:t>
            </a:r>
            <a:endParaRPr lang="ru-RU" sz="4000" b="1" dirty="0" smtClean="0"/>
          </a:p>
          <a:p>
            <a:r>
              <a:rPr lang="en-US" sz="4000" b="1" dirty="0"/>
              <a:t>9</a:t>
            </a:r>
            <a:r>
              <a:rPr lang="en-US" sz="4000" b="1" dirty="0" smtClean="0"/>
              <a:t>  +  9 =</a:t>
            </a:r>
            <a:endParaRPr lang="ru-RU" sz="4000" b="1" dirty="0" smtClean="0"/>
          </a:p>
          <a:p>
            <a:r>
              <a:rPr lang="en-US" sz="4000" b="1" dirty="0" smtClean="0"/>
              <a:t>20 – 5 =</a:t>
            </a:r>
            <a:endParaRPr lang="ru-RU" sz="4000" b="1" dirty="0" smtClean="0"/>
          </a:p>
          <a:p>
            <a:r>
              <a:rPr lang="en-US" sz="4000" b="1" dirty="0" smtClean="0"/>
              <a:t>20 + 1</a:t>
            </a:r>
            <a:r>
              <a:rPr lang="ru-RU" sz="4000" b="1" dirty="0" smtClean="0"/>
              <a:t> =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988308" y="185248"/>
            <a:ext cx="9275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 </a:t>
            </a:r>
            <a:r>
              <a:rPr lang="ru-RU" sz="4000" b="1" dirty="0" smtClean="0"/>
              <a:t>4 </a:t>
            </a:r>
            <a:endParaRPr lang="ru-RU" sz="4000" b="1" dirty="0" smtClean="0"/>
          </a:p>
          <a:p>
            <a:r>
              <a:rPr lang="en-US" sz="4000" b="1" dirty="0" smtClean="0"/>
              <a:t> </a:t>
            </a:r>
            <a:r>
              <a:rPr lang="ru-RU" sz="4000" b="1" dirty="0" smtClean="0"/>
              <a:t>16 </a:t>
            </a:r>
            <a:endParaRPr lang="ru-RU" sz="4000" b="1" dirty="0" smtClean="0"/>
          </a:p>
          <a:p>
            <a:r>
              <a:rPr lang="en-US" sz="4000" b="1" dirty="0" smtClean="0"/>
              <a:t> </a:t>
            </a:r>
            <a:r>
              <a:rPr lang="ru-RU" sz="4000" b="1" dirty="0" smtClean="0"/>
              <a:t>0 </a:t>
            </a:r>
            <a:endParaRPr lang="ru-RU" sz="4000" b="1" dirty="0" smtClean="0"/>
          </a:p>
          <a:p>
            <a:r>
              <a:rPr lang="en-US" sz="4000" b="1" dirty="0" smtClean="0"/>
              <a:t> </a:t>
            </a:r>
            <a:r>
              <a:rPr lang="ru-RU" sz="4000" b="1" dirty="0" smtClean="0"/>
              <a:t>24 </a:t>
            </a:r>
            <a:endParaRPr lang="ru-RU" sz="4000" b="1" dirty="0" smtClean="0"/>
          </a:p>
          <a:p>
            <a:r>
              <a:rPr lang="en-US" sz="4000" b="1" dirty="0" smtClean="0"/>
              <a:t> </a:t>
            </a:r>
            <a:r>
              <a:rPr lang="ru-RU" sz="4000" b="1" dirty="0" smtClean="0"/>
              <a:t>12 </a:t>
            </a:r>
            <a:endParaRPr lang="ru-RU" sz="4000" b="1" dirty="0" smtClean="0"/>
          </a:p>
          <a:p>
            <a:r>
              <a:rPr lang="en-US" sz="4000" b="1" dirty="0" smtClean="0"/>
              <a:t> </a:t>
            </a:r>
            <a:r>
              <a:rPr lang="ru-RU" sz="4000" b="1" dirty="0" smtClean="0"/>
              <a:t>20 </a:t>
            </a:r>
            <a:endParaRPr lang="ru-RU" sz="4000" b="1" dirty="0" smtClean="0"/>
          </a:p>
          <a:p>
            <a:r>
              <a:rPr lang="en-US" sz="4000" b="1" dirty="0" smtClean="0"/>
              <a:t> </a:t>
            </a:r>
            <a:r>
              <a:rPr lang="ru-RU" sz="4000" b="1" dirty="0" smtClean="0"/>
              <a:t>8 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60232" y="188640"/>
            <a:ext cx="7200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6</a:t>
            </a:r>
            <a:endParaRPr lang="ru-RU" sz="4000" b="1" dirty="0" smtClean="0"/>
          </a:p>
          <a:p>
            <a:r>
              <a:rPr lang="ru-RU" sz="4000" b="1" dirty="0" smtClean="0"/>
              <a:t>0</a:t>
            </a:r>
            <a:endParaRPr lang="ru-RU" sz="4000" b="1" dirty="0" smtClean="0"/>
          </a:p>
          <a:p>
            <a:r>
              <a:rPr lang="ru-RU" sz="4000" b="1" dirty="0" smtClean="0"/>
              <a:t>12</a:t>
            </a:r>
            <a:endParaRPr lang="ru-RU" sz="4000" b="1" dirty="0" smtClean="0"/>
          </a:p>
          <a:p>
            <a:r>
              <a:rPr lang="ru-RU" sz="4000" b="1" dirty="0" smtClean="0"/>
              <a:t>3</a:t>
            </a:r>
            <a:endParaRPr lang="ru-RU" sz="4000" b="1" dirty="0" smtClean="0"/>
          </a:p>
          <a:p>
            <a:r>
              <a:rPr lang="ru-RU" sz="4000" b="1" dirty="0" smtClean="0"/>
              <a:t>9</a:t>
            </a:r>
            <a:endParaRPr lang="ru-RU" sz="4000" b="1" dirty="0" smtClean="0"/>
          </a:p>
          <a:p>
            <a:r>
              <a:rPr lang="ru-RU" sz="4000" b="1" dirty="0" smtClean="0"/>
              <a:t>18</a:t>
            </a:r>
            <a:endParaRPr lang="ru-RU" sz="4000" b="1" dirty="0" smtClean="0"/>
          </a:p>
          <a:p>
            <a:r>
              <a:rPr lang="ru-RU" sz="4000" b="1" dirty="0" smtClean="0"/>
              <a:t>15</a:t>
            </a:r>
            <a:endParaRPr lang="ru-RU" sz="4000" b="1" dirty="0" smtClean="0"/>
          </a:p>
          <a:p>
            <a:r>
              <a:rPr lang="ru-RU" sz="4000" b="1" dirty="0" smtClean="0"/>
              <a:t>21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30573" y="116632"/>
            <a:ext cx="6773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о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й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у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п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6100" y="5205398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0, 4, 8, 12, 16, 20, 24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5301208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21, 18, 15, 12, 9, 6, 3, 0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63728" y="101816"/>
            <a:ext cx="57606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ш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>
                <a:solidFill>
                  <a:srgbClr val="FF0000"/>
                </a:solidFill>
              </a:rPr>
              <a:t>т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к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ы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r>
              <a:rPr lang="ru-RU" sz="4000" b="1" dirty="0" smtClean="0">
                <a:solidFill>
                  <a:srgbClr val="FF0000"/>
                </a:solidFill>
              </a:rPr>
              <a:t>м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rgbClr val="FF0000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ЭТО ИНТЕРЕСНО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         попугай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Живут до 80 лет</a:t>
            </a:r>
            <a:endParaRPr lang="ru-RU" dirty="0" smtClean="0"/>
          </a:p>
          <a:p>
            <a:r>
              <a:rPr lang="ru-RU" dirty="0" smtClean="0"/>
              <a:t>Могут воспроизводить человеческую речь</a:t>
            </a:r>
            <a:endParaRPr lang="ru-RU" dirty="0" smtClean="0"/>
          </a:p>
          <a:p>
            <a:r>
              <a:rPr lang="ru-RU" dirty="0" smtClean="0"/>
              <a:t>Жако – лучший говорун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мартышка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Держатся группами</a:t>
            </a:r>
            <a:endParaRPr lang="ru-RU" dirty="0" smtClean="0"/>
          </a:p>
          <a:p>
            <a:r>
              <a:rPr lang="ru-RU" dirty="0" smtClean="0"/>
              <a:t>Длина тела до 65см</a:t>
            </a:r>
            <a:endParaRPr lang="ru-RU" dirty="0" smtClean="0"/>
          </a:p>
          <a:p>
            <a:r>
              <a:rPr lang="ru-RU" dirty="0" smtClean="0"/>
              <a:t>Хвост – до 1м</a:t>
            </a:r>
            <a:endParaRPr lang="ru-RU" dirty="0" smtClean="0"/>
          </a:p>
          <a:p>
            <a:r>
              <a:rPr lang="ru-RU" dirty="0" smtClean="0"/>
              <a:t>Питаются листьями, цветами, муравьями.</a:t>
            </a:r>
            <a:endParaRPr lang="ru-RU" dirty="0"/>
          </a:p>
        </p:txBody>
      </p:sp>
      <p:pic>
        <p:nvPicPr>
          <p:cNvPr id="1028" name="Picture 4" descr="C:\Documents and Settings\Пользователь\Local Settings\Temporary Internet Files\Content.IE5\4LK10RT2\MP900447805[1]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37112"/>
            <a:ext cx="2256241" cy="22690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7" name="Picture 2" descr="C:\Documents and Settings\Пользователь\Local Settings\Temporary Internet Files\Content.IE5\E9262TSG\MC90043844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3954889"/>
            <a:ext cx="1744551" cy="26130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2" y="2319214"/>
            <a:ext cx="4572000" cy="1384995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+mj-lt"/>
              </a:rPr>
              <a:t>Вы считаете, что  знаете </a:t>
            </a:r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, что вам все понятно, но </a:t>
            </a:r>
            <a:r>
              <a:rPr lang="ru-RU" sz="2800" b="1" dirty="0">
                <a:solidFill>
                  <a:schemeClr val="bg1"/>
                </a:solidFill>
                <a:latin typeface="+mj-lt"/>
              </a:rPr>
              <a:t>вам ещё нужна помощь.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2071912" y="5281611"/>
            <a:ext cx="6284912" cy="461665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r>
              <a:rPr lang="ru-RU" sz="2400" b="1" dirty="0">
                <a:solidFill>
                  <a:schemeClr val="bg1"/>
                </a:solidFill>
                <a:latin typeface="+mj-lt"/>
              </a:rPr>
              <a:t>Вы считаете, что было трудно на уроке</a:t>
            </a:r>
            <a:r>
              <a:rPr lang="ru-RU" sz="2400" b="1" i="1" dirty="0">
                <a:latin typeface="+mj-lt"/>
              </a:rPr>
              <a:t>.</a:t>
            </a:r>
            <a:endParaRPr lang="ru-RU" sz="2400" b="1" i="1" dirty="0">
              <a:latin typeface="+mj-lt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585788" y="655539"/>
            <a:ext cx="914400" cy="914400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ru-RU">
              <a:latin typeface="Trebuchet MS" panose="020B0603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530029"/>
            <a:ext cx="5616624" cy="1200329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bg1"/>
                </a:solidFill>
                <a:latin typeface="+mj-lt"/>
              </a:rPr>
              <a:t>Вы считаете, что урок прошёл для вас плодотворно, с пользой. Вы научились и можете помочь другим.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39552" y="4797771"/>
            <a:ext cx="914400" cy="9144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ru-RU">
              <a:latin typeface="Trebuchet MS" panose="020B0603020202020204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539552" y="2769955"/>
            <a:ext cx="914400" cy="914400"/>
          </a:xfrm>
          <a:prstGeom prst="sun">
            <a:avLst>
              <a:gd name="adj" fmla="val 25000"/>
            </a:avLst>
          </a:prstGeom>
          <a:solidFill>
            <a:srgbClr val="0070C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ru-RU">
              <a:latin typeface="Trebuchet MS" panose="020B06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blinds dir="vert"/>
        <p:sndAc>
          <p:stSnd>
            <p:snd r:embed="rId1" name="applause.wav"/>
          </p:stSnd>
        </p:sndAc>
      </p:transition>
    </mc:Choice>
    <mc:Fallback>
      <p:transition spd="slow">
        <p:blinds dir="vert"/>
        <p:sndAc>
          <p:stSnd>
            <p:snd r:embed="rId1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A0A0A"/>
                </a:solidFill>
              </a:rPr>
              <a:t>В работе использованы:</a:t>
            </a:r>
            <a:br>
              <a:rPr lang="ru-RU" b="1" dirty="0">
                <a:solidFill>
                  <a:srgbClr val="0A0A0A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A0A0A"/>
                </a:solidFill>
              </a:rPr>
              <a:t>Анимированные </a:t>
            </a:r>
            <a:r>
              <a:rPr lang="ru-RU" dirty="0">
                <a:solidFill>
                  <a:srgbClr val="0A0A0A"/>
                </a:solidFill>
              </a:rPr>
              <a:t>изображения:</a:t>
            </a:r>
            <a:endParaRPr lang="ru-RU" dirty="0">
              <a:solidFill>
                <a:srgbClr val="0A0A0A"/>
              </a:solidFill>
            </a:endParaRPr>
          </a:p>
          <a:p>
            <a:r>
              <a:rPr lang="en-US" dirty="0">
                <a:solidFill>
                  <a:srgbClr val="0A0A0A"/>
                </a:solidFill>
                <a:hlinkClick r:id="rId1"/>
              </a:rPr>
              <a:t>http://lisyonok.ucoz.ru/index/0-97</a:t>
            </a:r>
            <a:endParaRPr lang="ru-RU" dirty="0">
              <a:solidFill>
                <a:srgbClr val="0A0A0A"/>
              </a:solidFill>
            </a:endParaRPr>
          </a:p>
          <a:p>
            <a:r>
              <a:rPr lang="ru-RU" dirty="0">
                <a:solidFill>
                  <a:srgbClr val="0A0A0A"/>
                </a:solidFill>
              </a:rPr>
              <a:t>Программное обеспечение:</a:t>
            </a:r>
            <a:endParaRPr lang="ru-RU" dirty="0">
              <a:solidFill>
                <a:srgbClr val="0A0A0A"/>
              </a:solidFill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 создания презентации  -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2007;</a:t>
            </a:r>
            <a:endParaRPr lang="ru-RU" dirty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Музыка и фигуры из коллекции 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2007.</a:t>
            </a:r>
            <a:endParaRPr lang="ru-RU" dirty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Инструкция по работе с презентацией.</a:t>
            </a:r>
            <a:endParaRPr lang="ru-RU" dirty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Пояснительная записка.</a:t>
            </a:r>
            <a:endParaRPr lang="ru-RU" dirty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Конспект урока  с презентацией.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</Words>
  <Application>WPS Presentation</Application>
  <PresentationFormat>Экран (4:3)</PresentationFormat>
  <Paragraphs>109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SimSun</vt:lpstr>
      <vt:lpstr>Wingdings</vt:lpstr>
      <vt:lpstr>Trebuchet MS</vt:lpstr>
      <vt:lpstr>Calibri</vt:lpstr>
      <vt:lpstr>Microsoft YaHei</vt:lpstr>
      <vt:lpstr>Arial Unicode MS</vt:lpstr>
      <vt:lpstr>Тема Office</vt:lpstr>
      <vt:lpstr>Путешествие по станциям</vt:lpstr>
      <vt:lpstr>PowerPoint 演示文稿</vt:lpstr>
      <vt:lpstr>PowerPoint 演示文稿</vt:lpstr>
      <vt:lpstr>ЭТО ИНТЕРЕСНО</vt:lpstr>
      <vt:lpstr>PowerPoint 演示文稿</vt:lpstr>
      <vt:lpstr>В работе использованы: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Татьяна</cp:lastModifiedBy>
  <cp:revision>19</cp:revision>
  <dcterms:created xsi:type="dcterms:W3CDTF">2024-11-26T15:07:00Z</dcterms:created>
  <dcterms:modified xsi:type="dcterms:W3CDTF">2024-11-26T15:45:16Z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24D6F267B481497AB62054DF0B5EEC20_12</vt:lpwstr>
  </property>
  <property fmtid="{D5CDD505-2E9C-101B-9397-08002B2CF9AE}" pid="3" name="KSOProductBuildVer">
    <vt:lpwstr>1049-12.2.0.18911</vt:lpwstr>
  </property>
</Properties>
</file>