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60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281" r:id="rId13"/>
    <p:sldId id="276" r:id="rId14"/>
    <p:sldId id="307" r:id="rId15"/>
    <p:sldId id="308" r:id="rId16"/>
    <p:sldId id="309" r:id="rId17"/>
    <p:sldId id="312" r:id="rId18"/>
    <p:sldId id="311" r:id="rId19"/>
    <p:sldId id="310" r:id="rId20"/>
    <p:sldId id="314" r:id="rId21"/>
    <p:sldId id="313" r:id="rId22"/>
    <p:sldId id="293" r:id="rId23"/>
    <p:sldId id="287" r:id="rId24"/>
    <p:sldId id="284" r:id="rId25"/>
    <p:sldId id="282" r:id="rId26"/>
    <p:sldId id="283" r:id="rId27"/>
    <p:sldId id="285" r:id="rId28"/>
    <p:sldId id="288" r:id="rId29"/>
    <p:sldId id="289" r:id="rId30"/>
    <p:sldId id="290" r:id="rId31"/>
    <p:sldId id="305" r:id="rId32"/>
    <p:sldId id="306" r:id="rId33"/>
    <p:sldId id="291" r:id="rId34"/>
    <p:sldId id="265" r:id="rId35"/>
    <p:sldId id="315" r:id="rId3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009900"/>
    <a:srgbClr val="66CCFF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F372A-65F1-4B6A-8E5C-325C1656E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4683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DF636-57E4-4581-B1A9-E39AE5322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1228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7E19C-38BD-4E82-9767-9B5BC8D35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594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36709-F7B0-4CBC-BEE3-4573C3100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169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C2B86-B880-4C83-B9B1-D7659EAA3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372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E9C2A-BBFD-4033-AAF9-F57674C85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7634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D568B-D766-47B3-84EE-CE83C9729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45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949E7-B521-4269-8C65-7679BC712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962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63627-B324-49A3-BEB3-5EB052ECA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0196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525A6-314C-4588-9203-0E929FC8B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684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8F470-C5BA-4032-A77F-D6943075D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432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100000">
              <a:srgbClr val="00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EA79473-9C9E-4BEC-88F5-D33375237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54;&#1083;&#1077;&#1075;%20&#1043;&#1072;&#1079;&#1084;&#1072;&#1085;&#1086;&#1074;%20-%20&#1050;&#1088;&#1072;&#1089;&#1085;&#1072;&#1103;%20&#1050;&#1085;&#1080;&#1075;&#107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48;&#1079;%20&#1084;&#1091;&#1083;&#1100;&#1090;&#1092;&#1080;&#1083;&#1100;&#1084;&#1086;&#1074;%20-%20&#1046;&#1080;&#1083;&#1080;%20&#1091;%20&#1073;&#1072;&#1073;&#1091;&#1089;&#1080;%20(minus).mp3" TargetMode="Externa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42;&#1086;&#1083;&#1096;&#1077;&#1073;&#1085;&#1080;&#1082;&#1080;%20&#1044;&#1074;&#1086;&#1088;&#1072;%20-%20&#1044;&#1077;&#1083;&#1100;&#1092;&#1080;&#1085;%20(minus).mp3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42;&#1103;&#1095;&#1077;&#1089;&#1083;&#1072;&#1074;%20&#1044;&#1086;&#1073;&#1088;&#1099;&#1085;&#1080;&#1085;%20-%20&#1053;&#1077;&#1079;&#1072;&#1073;&#1091;&#1076;&#1082;&#1072;%20(minus).mp3" TargetMode="Externa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48;&#1079;%20&#1084;&#1091;&#1083;&#1100;&#1090;&#1092;&#1080;&#1083;&#1100;&#1084;&#1086;&#1074;%20-%20&#1051;&#1077;&#1089;&#1085;&#1086;&#1081;%20&#1054;&#1083;&#1077;&#1085;&#1100;%20(minus).mp3" TargetMode="Externa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53;&#1077;&#1087;&#1086;&#1089;&#1077;&#1076;&#1099;%20-%20&#1040;&#1080;&#1089;&#1090;%20&#1085;&#1072;%20&#1082;&#1088;&#1099;&#1096;&#1077;%20(minus).mp3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37&amp;ed=1&amp;text=%D1%8D%D0%BA%D0%BE%D0%BB%D0%BE%D0%B3%D0%B8%D1%87%D0%B5%D1%81%D0%BA%D0%B8%D0%B5%20%D1%8D%D0%BC%D0%B1%D0%BB%D0%B5%D0%BC%D1%8B&amp;spsite=mou147.omsk.edu.ru&amp;img_url=mou147.omsk.edu.ru/sait_gym/docyments/ecolog_drugh/images/emblema.gif&amp;rpt=simag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im6-tub.yandex.net/i?id=66277497&amp;tov=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56;&#1077;&#1089;&#1087;&#1091;&#1073;&#1083;&#1080;&#1082;&#1072;%20-%20&#1051;&#1072;&#1085;&#1076;&#1099;&#1096;&#1080;%20(minus).mp3" TargetMode="Externa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48;&#1079;%20&#1084;&#1091;&#1083;&#1100;&#1090;&#1092;&#1080;&#1083;&#1100;&#1084;&#1086;&#1074;%20-%20&#1059;&#1084;&#1082;&#1072;%20&#1085;&#1072;%20&#1089;&#1077;&#1074;&#1077;&#1088;&#1077;%20-%20&#1050;&#1086;&#1083;&#1099;&#1073;&#1077;&#1083;&#1100;&#1085;&#1072;&#1103;%20&#1084;&#1077;&#1076;&#1074;&#1077;&#1076;&#1080;&#1094;&#1099;%20(minus).mp3" TargetMode="Externa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52;&#1077;&#1088;&#1086;&#1087;&#1088;&#1080;&#1103;&#1090;&#1080;&#1077;_&#1044;&#1077;&#1085;&#1100;%20&#1047;&#1077;&#1084;&#1083;&#1080;\&#1055;&#1088;&#1077;&#1082;&#1088;&#1072;&#1089;&#1085;&#1086;&#1077;%20&#1076;&#1072;&#1083;&#1077;&#1082;&#1086;.mp3" TargetMode="Externa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avelpod.com/users/thomasgillam/4.1257252325.fire-of-cow-dung.jpg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zin.ru/Animalia/Coleoptera/images/foto/cow-dung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thumb/1/19/CowPie-JeffVanuga.JPG/800px-CowPie-JeffVanuga.JPG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destructoid.com/elephant/ul/12370-550x-Cow%20Dung%20Edit.JPG" TargetMode="Externa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vmplastik.ru/eweb/catalog0009/639.jpg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my-shop.ru/_files/product/3/42/41171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llday.ru/uploads/posts/2009-10/1255041902_pdaa048886.jpg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openxmlformats.org/officeDocument/2006/relationships/hyperlink" Target="http://www.o-gifts.ru/getsmall.php?p=http://www.o-gifts.ru/img_tov/39543492.jpg&amp;x=480&amp;y=480" TargetMode="External"/><Relationship Id="rId4" Type="http://schemas.openxmlformats.org/officeDocument/2006/relationships/hyperlink" Target="http://www.tehnoplast21.ru/catalogue/27-big.jpg" TargetMode="Externa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286000" y="395288"/>
            <a:ext cx="64436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800" b="1">
                <a:solidFill>
                  <a:srgbClr val="990033"/>
                </a:solidFill>
                <a:latin typeface="Monotype Corsiva" panose="03010101010201010101" pitchFamily="66" charset="0"/>
              </a:rPr>
              <a:t>«Все мы пассажиры одного корабля по имени «Земля», и пересесть из него просто некуда»</a:t>
            </a:r>
          </a:p>
        </p:txBody>
      </p:sp>
      <p:pic>
        <p:nvPicPr>
          <p:cNvPr id="2051" name="Picture 3" descr="j01740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3779838" cy="377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500563" y="1341438"/>
            <a:ext cx="3876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b="1" i="1">
                <a:solidFill>
                  <a:srgbClr val="990033"/>
                </a:solidFill>
              </a:rPr>
              <a:t>Антуан де Сент – Экзюпери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227763" y="6237288"/>
            <a:ext cx="1771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b="1">
                <a:solidFill>
                  <a:srgbClr val="990033"/>
                </a:solidFill>
              </a:rPr>
              <a:t>Шеффер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356100" y="3357563"/>
            <a:ext cx="3960813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…Ты, человек, люби природу,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Хоть иногда ее жалей.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В увеселительных походах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Не растопчи ее полей!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Не жги ее напропалую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И не исчерпывай до дна,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И помни истину простую: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990033"/>
                </a:solidFill>
                <a:latin typeface="Monotype Corsiva" panose="03010101010201010101" pitchFamily="66" charset="0"/>
              </a:rPr>
              <a:t>Нас много, а она одна…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8145463" y="5992813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/>
              <a:t> </a:t>
            </a:r>
          </a:p>
        </p:txBody>
      </p:sp>
      <p:pic>
        <p:nvPicPr>
          <p:cNvPr id="2" name="Олег Газманов - Красная Кни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4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Это получается, когда становится старым и ломается.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Это можно увидеть везде – в городе, в деревне, даже вдоль дорог.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Это можно сдать и получить деньги.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Это бывает цветным.</a:t>
            </a:r>
          </a:p>
          <a:p>
            <a:pPr eaLnBrk="1" hangingPunct="1"/>
            <a:r>
              <a:rPr lang="ru-RU" smtClean="0"/>
              <a:t>Из этого можно сделать что-то новое.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Картинка 5 из 63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42875"/>
            <a:ext cx="39338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6" descr="Картинка 13 из 633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643313"/>
            <a:ext cx="38385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8" descr="Картинка 25 из 6339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43313"/>
            <a:ext cx="41433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0" descr="http://www.solidwaste.ru/i/photo/35/b_12024983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5"/>
            <a:ext cx="4095750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ENV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15" t="9187" r="7924"/>
          <a:stretch>
            <a:fillRect/>
          </a:stretch>
        </p:blipFill>
        <p:spPr bwMode="auto">
          <a:xfrm>
            <a:off x="2484438" y="2420938"/>
            <a:ext cx="3743325" cy="3700462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WordArt 5"/>
          <p:cNvSpPr>
            <a:spLocks noChangeArrowheads="1" noChangeShapeType="1" noTextEdit="1"/>
          </p:cNvSpPr>
          <p:nvPr/>
        </p:nvSpPr>
        <p:spPr bwMode="auto">
          <a:xfrm>
            <a:off x="1042988" y="476250"/>
            <a:ext cx="7058025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Защитники природы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88" t="30772" r="71738" b="53125"/>
          <a:stretch>
            <a:fillRect/>
          </a:stretch>
        </p:blipFill>
        <p:spPr bwMode="auto">
          <a:xfrm>
            <a:off x="1760538" y="411163"/>
            <a:ext cx="1765300" cy="1654175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5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449" t="12265" r="59576" b="72110"/>
          <a:stretch>
            <a:fillRect/>
          </a:stretch>
        </p:blipFill>
        <p:spPr bwMode="auto">
          <a:xfrm>
            <a:off x="6427788" y="1770063"/>
            <a:ext cx="1920875" cy="174625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6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20" t="66953" r="71005" b="17422"/>
          <a:stretch>
            <a:fillRect/>
          </a:stretch>
        </p:blipFill>
        <p:spPr bwMode="auto">
          <a:xfrm>
            <a:off x="4346575" y="336550"/>
            <a:ext cx="1843088" cy="16748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7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413" t="13828" r="37613" b="70547"/>
          <a:stretch>
            <a:fillRect/>
          </a:stretch>
        </p:blipFill>
        <p:spPr bwMode="auto">
          <a:xfrm>
            <a:off x="3767138" y="2349500"/>
            <a:ext cx="1884362" cy="17129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8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567" t="31015" r="23459" b="51797"/>
          <a:stretch>
            <a:fillRect/>
          </a:stretch>
        </p:blipFill>
        <p:spPr bwMode="auto">
          <a:xfrm>
            <a:off x="6430963" y="4064000"/>
            <a:ext cx="1885950" cy="188595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9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541" t="49765" r="10484" b="34610"/>
          <a:stretch>
            <a:fillRect/>
          </a:stretch>
        </p:blipFill>
        <p:spPr bwMode="auto">
          <a:xfrm>
            <a:off x="3995738" y="4881563"/>
            <a:ext cx="1728787" cy="1571625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10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592" t="68515" r="36433" b="15860"/>
          <a:stretch>
            <a:fillRect/>
          </a:stretch>
        </p:blipFill>
        <p:spPr bwMode="auto">
          <a:xfrm>
            <a:off x="827088" y="2492375"/>
            <a:ext cx="1885950" cy="17145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11" descr="img2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32" t="49765" r="84793" b="34610"/>
          <a:stretch>
            <a:fillRect/>
          </a:stretch>
        </p:blipFill>
        <p:spPr bwMode="auto">
          <a:xfrm>
            <a:off x="1116013" y="4581525"/>
            <a:ext cx="1765300" cy="160496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WordArt 28"/>
          <p:cNvSpPr>
            <a:spLocks noChangeArrowheads="1" noChangeShapeType="1" noTextEdit="1"/>
          </p:cNvSpPr>
          <p:nvPr/>
        </p:nvSpPr>
        <p:spPr bwMode="auto">
          <a:xfrm>
            <a:off x="2051050" y="620713"/>
            <a:ext cx="3603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971550" y="4365625"/>
            <a:ext cx="2051050" cy="2051050"/>
            <a:chOff x="612" y="2750"/>
            <a:chExt cx="1292" cy="1292"/>
          </a:xfrm>
        </p:grpSpPr>
        <p:pic>
          <p:nvPicPr>
            <p:cNvPr id="14366" name="Picture 23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750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839" y="3022"/>
              <a:ext cx="363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755650" y="2276475"/>
            <a:ext cx="2051050" cy="2051050"/>
            <a:chOff x="476" y="1434"/>
            <a:chExt cx="1292" cy="1292"/>
          </a:xfrm>
        </p:grpSpPr>
        <p:pic>
          <p:nvPicPr>
            <p:cNvPr id="14364" name="Picture 21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1434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5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748" y="1706"/>
              <a:ext cx="318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3851275" y="4806950"/>
            <a:ext cx="2051050" cy="2051050"/>
            <a:chOff x="2426" y="3028"/>
            <a:chExt cx="1292" cy="1292"/>
          </a:xfrm>
        </p:grpSpPr>
        <p:pic>
          <p:nvPicPr>
            <p:cNvPr id="14362" name="Picture 24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3028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3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2699" y="3294"/>
              <a:ext cx="317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3708400" y="2205038"/>
            <a:ext cx="2051050" cy="2051050"/>
            <a:chOff x="2290" y="1389"/>
            <a:chExt cx="1292" cy="1292"/>
          </a:xfrm>
        </p:grpSpPr>
        <p:pic>
          <p:nvPicPr>
            <p:cNvPr id="14360" name="Picture 22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1389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1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517" y="1661"/>
              <a:ext cx="363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4284663" y="188913"/>
            <a:ext cx="2051050" cy="2051050"/>
            <a:chOff x="2699" y="119"/>
            <a:chExt cx="1292" cy="1292"/>
          </a:xfrm>
        </p:grpSpPr>
        <p:pic>
          <p:nvPicPr>
            <p:cNvPr id="14358" name="Picture 25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119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9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2971" y="346"/>
              <a:ext cx="363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6372225" y="1557338"/>
            <a:ext cx="2051050" cy="2051050"/>
            <a:chOff x="4014" y="981"/>
            <a:chExt cx="1292" cy="1292"/>
          </a:xfrm>
        </p:grpSpPr>
        <p:pic>
          <p:nvPicPr>
            <p:cNvPr id="14356" name="Picture 26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4" y="981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7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4195" y="1298"/>
              <a:ext cx="318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6372225" y="4005263"/>
            <a:ext cx="2051050" cy="2051050"/>
            <a:chOff x="4014" y="2523"/>
            <a:chExt cx="1292" cy="1292"/>
          </a:xfrm>
        </p:grpSpPr>
        <p:pic>
          <p:nvPicPr>
            <p:cNvPr id="14354" name="Picture 27" descr="ENV_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4" y="2523"/>
              <a:ext cx="1292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5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195" y="2795"/>
              <a:ext cx="364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72009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Угадай мелодию</a:t>
            </a:r>
          </a:p>
        </p:txBody>
      </p:sp>
      <p:pic>
        <p:nvPicPr>
          <p:cNvPr id="15363" name="Picture 6" descr="Картинки по запросу угадай мелоди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788" y="29972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 мультфильмов - Жили у бабуси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133600"/>
            <a:ext cx="50704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68538" y="1268413"/>
            <a:ext cx="5040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/>
              <a:t>Дальневосточный гусь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48038" y="120650"/>
            <a:ext cx="309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/>
              <a:t>Дельфины</a:t>
            </a:r>
          </a:p>
        </p:txBody>
      </p:sp>
      <p:pic>
        <p:nvPicPr>
          <p:cNvPr id="3" name="Волшебники Двора - Дельфин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050925"/>
            <a:ext cx="381000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1050925"/>
            <a:ext cx="4070350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4002088"/>
            <a:ext cx="3810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24075" y="1268413"/>
            <a:ext cx="50403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/>
              <a:t>Незабудка</a:t>
            </a:r>
          </a:p>
        </p:txBody>
      </p:sp>
      <p:pic>
        <p:nvPicPr>
          <p:cNvPr id="3" name="Вячеслав Добрынин - Незабудк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205038"/>
            <a:ext cx="57150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95513" y="244475"/>
            <a:ext cx="5040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/>
              <a:t>Северный олень</a:t>
            </a:r>
          </a:p>
        </p:txBody>
      </p:sp>
      <p:pic>
        <p:nvPicPr>
          <p:cNvPr id="3" name="Из мультфильмов - Лесной Олень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095375"/>
            <a:ext cx="38100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0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95513" y="517525"/>
            <a:ext cx="5040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/>
              <a:t>Аисты</a:t>
            </a:r>
          </a:p>
        </p:txBody>
      </p:sp>
      <p:pic>
        <p:nvPicPr>
          <p:cNvPr id="3" name="Непоседы - Аист на крыше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358900"/>
            <a:ext cx="3365500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346200"/>
            <a:ext cx="2978150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http://im6-tub.yandex.net/i?id=66277497&amp;tov=6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r:link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1125538"/>
            <a:ext cx="4679950" cy="5111750"/>
          </a:xfrm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 rot="-1112141">
            <a:off x="315913" y="1366838"/>
            <a:ext cx="75612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cs typeface="Arial" panose="020B0604020202020204" pitchFamily="34" charset="0"/>
              </a:rPr>
              <a:t>22 апреля - День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06613" y="1125538"/>
            <a:ext cx="5040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/>
              <a:t>Ландыш</a:t>
            </a:r>
          </a:p>
        </p:txBody>
      </p:sp>
      <p:pic>
        <p:nvPicPr>
          <p:cNvPr id="3" name="Республика - Ландыши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133600"/>
            <a:ext cx="50958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2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016125" y="577850"/>
            <a:ext cx="5040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/>
              <a:t>Белый медведь</a:t>
            </a:r>
          </a:p>
        </p:txBody>
      </p:sp>
      <p:pic>
        <p:nvPicPr>
          <p:cNvPr id="3" name="Из мультфильмов - Умка на севере - Колыбельная медведицы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628775"/>
            <a:ext cx="3384550" cy="504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5"/>
          <p:cNvSpPr>
            <a:spLocks noChangeArrowheads="1" noChangeShapeType="1" noTextEdit="1"/>
          </p:cNvSpPr>
          <p:nvPr/>
        </p:nvSpPr>
        <p:spPr bwMode="auto">
          <a:xfrm>
            <a:off x="971550" y="260350"/>
            <a:ext cx="72009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Цветочная викторина</a:t>
            </a:r>
          </a:p>
        </p:txBody>
      </p:sp>
      <p:pic>
        <p:nvPicPr>
          <p:cNvPr id="23555" name="Picture 5" descr="Картинки по запросу ска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106613"/>
            <a:ext cx="5688012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«Спасибо!» - сказала женщина и дала колдунье 12 грошей, потом пошла домой, посадила ячменное зерно в цветочный горшок, и вдруг из него вырос чудесный цветок, но лепестки его были плотно сжаты, точно у нераспустившегося бутона».  Какой славный бутон! – сказала женщина и поцеловала пестрые, красивые лепестки. Вдруг там  что – то щелкнуло. И цветок распустился совсем…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4" descr="C:\Documents and Settings\Vlad\Рабочий стол\тульпан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92150"/>
            <a:ext cx="8229600" cy="23764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800" smtClean="0"/>
              <a:t>«Да  ведь их видимо – невидимо. И на кочках, и под кочками, и в чащах, и на лужайках. И под пнями, и под деревьями! Никогда я столько не видела…»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Picture 4" descr="C:\Documents and Settings\Vlad\Рабочий стол\подснежни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428625"/>
            <a:ext cx="822960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800" smtClean="0"/>
              <a:t>«Ходит честной купец, дивуется; и вдруг видит он: на пригорочке далеком цветет цветок цвету алого, красоты невиданной и неслыханной, что ни в сказке сказать, ни пером описать. У честного купца дух занимается; подходит он к тому цветку; запах от цветка по всему саду ровно струя бежит; затряслись у купца руки.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9699" name="Picture 2" descr="C:\Documents and Settings\Vlad\Рабочий стол\аленький цветоче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428625" y="500063"/>
            <a:ext cx="8229600" cy="45259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«Путники бодро шли по лугу, усеянному великолепными белыми и голубыми цветами. Часто попадались красные </a:t>
            </a:r>
            <a:r>
              <a:rPr lang="en-US" sz="2800" smtClean="0"/>
              <a:t> </a:t>
            </a:r>
            <a:r>
              <a:rPr lang="ru-RU" sz="2800" smtClean="0"/>
              <a:t>цветы невиданной величины, с очень сильным ароматом.. Чем дальше шли путники, тем больше их становилось. Запах  их усыпляет, но девочка не знала этого и продолжала идти, беспечно вдыхая сладковатый, усыпляющий аромат и любуясь красными цветами. Веки ее отяжелели, ей ужасно захотелось спать»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ChangeArrowheads="1" noChangeShapeType="1" noTextEdit="1"/>
          </p:cNvSpPr>
          <p:nvPr/>
        </p:nvSpPr>
        <p:spPr bwMode="auto">
          <a:xfrm>
            <a:off x="2276475" y="212725"/>
            <a:ext cx="4357688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Устами младенца</a:t>
            </a:r>
          </a:p>
        </p:txBody>
      </p:sp>
      <p:sp>
        <p:nvSpPr>
          <p:cNvPr id="4099" name="AutoShape 5" descr="Картинки по запросу устами младен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sz="1800"/>
          </a:p>
        </p:txBody>
      </p:sp>
      <p:sp>
        <p:nvSpPr>
          <p:cNvPr id="4100" name="AutoShape 7" descr="Картинки по запросу устами младенца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sz="1800"/>
          </a:p>
        </p:txBody>
      </p:sp>
      <p:pic>
        <p:nvPicPr>
          <p:cNvPr id="4101" name="Picture 9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9"/>
          <a:stretch>
            <a:fillRect/>
          </a:stretch>
        </p:blipFill>
        <p:spPr bwMode="auto">
          <a:xfrm>
            <a:off x="1258888" y="2133600"/>
            <a:ext cx="67691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2" descr="C:\Documents and Settings\Vlad\Рабочий стол\маки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aa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276475"/>
            <a:ext cx="6840538" cy="3630613"/>
          </a:xfrm>
          <a:prstGeom prst="rect">
            <a:avLst/>
          </a:prstGeom>
          <a:noFill/>
          <a:ln w="76200" cmpd="tri">
            <a:solidFill>
              <a:srgbClr val="003399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WordArt 12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343775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Физкультминутка-игра</a:t>
            </a:r>
          </a:p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«Да, 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333375"/>
            <a:ext cx="8497888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873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Правила игры: если вы согласны с утверждением, то хлопните в ладоши над головой, если – нет, то присядьте.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Необходимо экономно использовать природные ресурсы.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Я закрываю водопроводный кран, пока чищу зубы.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Я не выключаю свет, выходя из комнаты.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Мне не нравится запах выхлопных газов.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Я мусорю на улице. 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Видя насекомое в своей комнате, я выпускаю его на волю, вместо того, чтобы убить.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Используя бумагу в работе, трачу её попусту, не экономно.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Планета Земля - наш общий дом.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Char char=""/>
              <a:defRPr/>
            </a:pP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Охрана природы приносит пользу.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5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72009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Найди цветок</a:t>
            </a:r>
          </a:p>
        </p:txBody>
      </p:sp>
      <p:pic>
        <p:nvPicPr>
          <p:cNvPr id="34819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748"/>
          <a:stretch>
            <a:fillRect/>
          </a:stretch>
        </p:blipFill>
        <p:spPr bwMode="auto">
          <a:xfrm>
            <a:off x="1979613" y="2205038"/>
            <a:ext cx="5184775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5844" name="Picture 4" descr="lesenka_v_neb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0501">
                <a:srgbClr val="0819FB"/>
              </a:gs>
              <a:gs pos="17500">
                <a:srgbClr val="1A8D48"/>
              </a:gs>
              <a:gs pos="25999">
                <a:srgbClr val="FFFF00"/>
              </a:gs>
              <a:gs pos="36501">
                <a:srgbClr val="EE3F17"/>
              </a:gs>
              <a:gs pos="44000">
                <a:srgbClr val="E81766"/>
              </a:gs>
              <a:gs pos="50000">
                <a:srgbClr val="A603AB"/>
              </a:gs>
              <a:gs pos="56000">
                <a:srgbClr val="E81766"/>
              </a:gs>
              <a:gs pos="63499">
                <a:srgbClr val="EE3F17"/>
              </a:gs>
              <a:gs pos="74001">
                <a:srgbClr val="FFFF00"/>
              </a:gs>
              <a:gs pos="82500">
                <a:srgbClr val="1A8D48"/>
              </a:gs>
              <a:gs pos="89500">
                <a:srgbClr val="0819FB"/>
              </a:gs>
              <a:gs pos="100000">
                <a:srgbClr val="A603A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Прекрасное дале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8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оверка 3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085850"/>
            <a:ext cx="4314825" cy="5772150"/>
          </a:xfrm>
          <a:prstGeom prst="rect">
            <a:avLst/>
          </a:prstGeom>
        </p:spPr>
      </p:pic>
      <p:sp>
        <p:nvSpPr>
          <p:cNvPr id="34818" name="WordArt 5"/>
          <p:cNvSpPr>
            <a:spLocks noChangeArrowheads="1" noChangeShapeType="1" noTextEdit="1"/>
          </p:cNvSpPr>
          <p:nvPr/>
        </p:nvSpPr>
        <p:spPr bwMode="auto">
          <a:xfrm>
            <a:off x="1071538" y="71438"/>
            <a:ext cx="6858048" cy="10715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Найди цветок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761037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При попадании в водоёмы он разрушается, рыбы и другие водные животные начинают погибать.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В небольших количествах он очень полезен.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Когда его слишком много, это становится настоящим бедствием.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Его необходимо компостировать.</a:t>
            </a:r>
          </a:p>
          <a:p>
            <a:pPr eaLnBrk="1" hangingPunct="1"/>
            <a:r>
              <a:rPr lang="ru-RU" smtClean="0"/>
              <a:t>Его производит обыкновенная корова. 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Картинка 93 из 29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1875"/>
            <a:ext cx="4083050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" descr="Картинка 98 из 29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75"/>
            <a:ext cx="3929062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8" descr="Картинка 108 из 29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4000500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 descr="Картинка 63 из 298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14313"/>
            <a:ext cx="4195762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"/>
            </a:pPr>
            <a:r>
              <a:rPr lang="ru-RU" smtClean="0"/>
              <a:t>У меня очень много игрушек сделано из неё.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"/>
            </a:pPr>
            <a:r>
              <a:rPr lang="ru-RU" smtClean="0"/>
              <a:t>Она бывает разноцветной, и ее трудно сломать.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"/>
            </a:pPr>
            <a:r>
              <a:rPr lang="ru-RU" smtClean="0"/>
              <a:t>Предметы, изготовленные из неё, мало весят.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"/>
            </a:pPr>
            <a:r>
              <a:rPr lang="ru-RU" smtClean="0"/>
              <a:t>Если её поджечь, то появится много едкого черного дыма.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Её нельзя выбрасывать, так как она сама по себе в природе не разлагается.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8 из 15572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357188"/>
            <a:ext cx="35750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6" descr="Картинка 58 из 15572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75"/>
            <a:ext cx="32988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8" descr="Картинка 73 из 155727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28625"/>
            <a:ext cx="3460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0" descr="Картинка 199 из 155727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521075"/>
            <a:ext cx="2090738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2" descr="Картинка 217 из 155727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571875"/>
            <a:ext cx="24352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Её изобрели китайцы.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У нас её получают из дерева.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Она легко горит.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ru-RU" smtClean="0"/>
              <a:t>Из неё получается очень много мусора.</a:t>
            </a:r>
          </a:p>
          <a:p>
            <a:pPr eaLnBrk="1" hangingPunct="1"/>
            <a:r>
              <a:rPr lang="ru-RU" smtClean="0"/>
              <a:t>На ней обычно рисуют или пишут 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0.liveinternet.ru/images/attach/c/1/56/272/56272405_6946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7188"/>
            <a:ext cx="4333875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4" descr="http://clipartsx.narod.ru/cliparts/bumaga/1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188"/>
            <a:ext cx="430530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612</Words>
  <Application>Microsoft Office PowerPoint</Application>
  <PresentationFormat>Экран (4:3)</PresentationFormat>
  <Paragraphs>71</Paragraphs>
  <Slides>35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Admin</cp:lastModifiedBy>
  <cp:revision>77</cp:revision>
  <dcterms:created xsi:type="dcterms:W3CDTF">2009-03-26T08:03:47Z</dcterms:created>
  <dcterms:modified xsi:type="dcterms:W3CDTF">2017-05-13T14:37:27Z</dcterms:modified>
</cp:coreProperties>
</file>