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2" r:id="rId2"/>
    <p:sldId id="256" r:id="rId3"/>
    <p:sldId id="257" r:id="rId4"/>
    <p:sldId id="258" r:id="rId5"/>
    <p:sldId id="260" r:id="rId6"/>
    <p:sldId id="259" r:id="rId7"/>
    <p:sldId id="273" r:id="rId8"/>
    <p:sldId id="270" r:id="rId9"/>
    <p:sldId id="269" r:id="rId10"/>
    <p:sldId id="271" r:id="rId11"/>
    <p:sldId id="274" r:id="rId12"/>
    <p:sldId id="275" r:id="rId13"/>
    <p:sldId id="276" r:id="rId14"/>
    <p:sldId id="283" r:id="rId15"/>
    <p:sldId id="287" r:id="rId16"/>
    <p:sldId id="282" r:id="rId17"/>
    <p:sldId id="288" r:id="rId18"/>
    <p:sldId id="281" r:id="rId19"/>
    <p:sldId id="285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8992" cy="640871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Исследовательско-творческий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«Ах, эта удивительная соль»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332" y="4293096"/>
            <a:ext cx="37444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Автор: </a:t>
            </a:r>
            <a:r>
              <a:rPr lang="ru-RU" sz="2400" dirty="0"/>
              <a:t>Потапова </a:t>
            </a:r>
            <a:r>
              <a:rPr lang="ru-RU" sz="2400" dirty="0" smtClean="0"/>
              <a:t>Альбина, старшая группа 5 лет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                                                </a:t>
            </a:r>
            <a:r>
              <a:rPr lang="ru-RU" sz="2400" b="1" dirty="0"/>
              <a:t>Руководитель: </a:t>
            </a:r>
            <a:r>
              <a:rPr lang="ru-RU" sz="2400" dirty="0"/>
              <a:t>Потапова                                                          Ирина </a:t>
            </a:r>
            <a:r>
              <a:rPr lang="ru-RU" sz="2400" dirty="0" smtClean="0"/>
              <a:t>Владимировна, воспитатель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СОЛИ НА УЛИЦЕ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 descr="D:\соль\18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20" y="1242350"/>
            <a:ext cx="5152727" cy="4392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D:\соль\26feac5c83_1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741" y="854307"/>
            <a:ext cx="4104456" cy="25842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D:\соль\922063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6350" y="4743450"/>
            <a:ext cx="71438" cy="49213"/>
          </a:xfrm>
          <a:prstGeom prst="rect">
            <a:avLst/>
          </a:prstGeom>
          <a:noFill/>
        </p:spPr>
      </p:pic>
      <p:pic>
        <p:nvPicPr>
          <p:cNvPr id="5126" name="Picture 6" descr="D:\соль\9220630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2357" y="3444441"/>
            <a:ext cx="4421224" cy="3223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 descr="Microsoft Office 20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47978"/>
            <a:ext cx="8229600" cy="4430406"/>
          </a:xfrm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351062" y="476672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Опыт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«Растворимость соли» 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52953"/>
            <a:ext cx="5094312" cy="38207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1083434"/>
            <a:ext cx="4752528" cy="3564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вальная выноска 9"/>
          <p:cNvSpPr/>
          <p:nvPr/>
        </p:nvSpPr>
        <p:spPr>
          <a:xfrm>
            <a:off x="1907704" y="1268760"/>
            <a:ext cx="6480720" cy="936104"/>
          </a:xfrm>
          <a:prstGeom prst="wedgeEllipseCallout">
            <a:avLst>
              <a:gd name="adj1" fmla="val -54509"/>
              <a:gd name="adj2" fmla="val 1181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 горячей воде она быстрее растворяется!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94605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75656" y="260648"/>
            <a:ext cx="6390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Опыт </a:t>
            </a:r>
            <a:r>
              <a:rPr lang="ru-RU" sz="32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«Плавающее яйцо» </a:t>
            </a:r>
            <a:endParaRPr lang="ru-RU" sz="32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E:\опыты\IMG_20191204_0945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564904"/>
            <a:ext cx="5377651" cy="4033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опыты\IMG_20191204_0938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1" y="845423"/>
            <a:ext cx="3191301" cy="42550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4200485" y="1190021"/>
            <a:ext cx="4104456" cy="864096"/>
          </a:xfrm>
          <a:prstGeom prst="wedgeEllipseCallout">
            <a:avLst>
              <a:gd name="adj1" fmla="val -60333"/>
              <a:gd name="adj2" fmla="val 1242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Яйцо плавает!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94271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354448" y="188640"/>
            <a:ext cx="51251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Опыт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«Снежные ветки» 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4660" y="753838"/>
            <a:ext cx="4201316" cy="31509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832" y="773415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5851312" y="5589240"/>
            <a:ext cx="2952328" cy="720080"/>
          </a:xfrm>
          <a:prstGeom prst="wedgeEllipseCallout">
            <a:avLst>
              <a:gd name="adj1" fmla="val 22867"/>
              <a:gd name="adj2" fmla="val -5167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Веточка стала белой!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469" y="2885982"/>
            <a:ext cx="2979013" cy="39720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66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225984" y="188640"/>
            <a:ext cx="5382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Опыт 4 «Рисование солью»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42" y="732705"/>
            <a:ext cx="4336383" cy="578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904" y="980728"/>
            <a:ext cx="367240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3491880" y="5661248"/>
            <a:ext cx="4392488" cy="1008112"/>
          </a:xfrm>
          <a:prstGeom prst="wedgeEllipseCallout">
            <a:avLst>
              <a:gd name="adj1" fmla="val -41001"/>
              <a:gd name="adj2" fmla="val -2576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Какие разводы красивые!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55476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0" y="1916832"/>
            <a:ext cx="3549261" cy="4732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834" y="116632"/>
            <a:ext cx="3294366" cy="4392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801924"/>
            <a:ext cx="3484818" cy="3853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ьная выноска 6"/>
          <p:cNvSpPr/>
          <p:nvPr/>
        </p:nvSpPr>
        <p:spPr>
          <a:xfrm>
            <a:off x="179510" y="260648"/>
            <a:ext cx="3549261" cy="936104"/>
          </a:xfrm>
          <a:prstGeom prst="wedgeEllipseCallout">
            <a:avLst>
              <a:gd name="adj1" fmla="val 77371"/>
              <a:gd name="adj2" fmla="val 590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Ух ты, она сама расплывается!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9471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562326" y="188640"/>
            <a:ext cx="47093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Опыт 5 «Цветная соль»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94970"/>
            <a:ext cx="2695465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763987"/>
            <a:ext cx="2538282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1906144" y="888232"/>
            <a:ext cx="2225698" cy="1021862"/>
          </a:xfrm>
          <a:prstGeom prst="wedgeEllipseCallout">
            <a:avLst>
              <a:gd name="adj1" fmla="val -74436"/>
              <a:gd name="adj2" fmla="val 542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Окрасилась, но она бледная…</a:t>
            </a:r>
            <a:endParaRPr lang="ru-RU" b="1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3419872" y="2063500"/>
            <a:ext cx="2797336" cy="785350"/>
          </a:xfrm>
          <a:prstGeom prst="wedgeEllipseCallout">
            <a:avLst>
              <a:gd name="adj1" fmla="val 102482"/>
              <a:gd name="adj2" fmla="val -636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Добавим воды... Стала ярче!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993" y="2996952"/>
            <a:ext cx="2861757" cy="3757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186675" y="5567514"/>
            <a:ext cx="2592288" cy="1152128"/>
          </a:xfrm>
          <a:prstGeom prst="wedgeEllipseCallout">
            <a:avLst>
              <a:gd name="adj1" fmla="val 82452"/>
              <a:gd name="adj2" fmla="val -929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Эта соль самая яркая…</a:t>
            </a:r>
            <a:endParaRPr lang="ru-RU" b="1" dirty="0"/>
          </a:p>
        </p:txBody>
      </p:sp>
      <p:sp>
        <p:nvSpPr>
          <p:cNvPr id="9" name="Овальная выноска 8"/>
          <p:cNvSpPr/>
          <p:nvPr/>
        </p:nvSpPr>
        <p:spPr>
          <a:xfrm>
            <a:off x="6217208" y="4844117"/>
            <a:ext cx="2808312" cy="1346426"/>
          </a:xfrm>
          <a:prstGeom prst="wedgeEllipseCallout">
            <a:avLst>
              <a:gd name="adj1" fmla="val -124435"/>
              <a:gd name="adj2" fmla="val -47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Но ее еще сушить надо…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5476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38" y="188640"/>
            <a:ext cx="3770290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88640"/>
            <a:ext cx="2715000" cy="36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3923928" y="548680"/>
            <a:ext cx="2880320" cy="864096"/>
          </a:xfrm>
          <a:prstGeom prst="wedgeEllipseCallout">
            <a:avLst>
              <a:gd name="adj1" fmla="val 88758"/>
              <a:gd name="adj2" fmla="val 1118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 яркая и сухая!!!</a:t>
            </a:r>
            <a:endParaRPr lang="ru-RU" sz="2800" b="1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55708"/>
            <a:ext cx="2880320" cy="38404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153638" y="4581128"/>
            <a:ext cx="3626274" cy="1656183"/>
          </a:xfrm>
          <a:prstGeom prst="wedgeEllipseCallout">
            <a:avLst>
              <a:gd name="adj1" fmla="val 76081"/>
              <a:gd name="adj2" fmla="val -751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Вот что получилось…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32736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26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054174" y="188640"/>
            <a:ext cx="57256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Опыт 6 «Выпаривание соли»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0151" y="773414"/>
            <a:ext cx="3125815" cy="41677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3415"/>
            <a:ext cx="3802965" cy="41677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94870"/>
            <a:ext cx="3028437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5580112" y="5123062"/>
            <a:ext cx="3096344" cy="1114250"/>
          </a:xfrm>
          <a:prstGeom prst="wedgeEllipseCallout">
            <a:avLst>
              <a:gd name="adj1" fmla="val -76089"/>
              <a:gd name="adj2" fmla="val -997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Одна соль осталась!</a:t>
            </a:r>
            <a:endParaRPr lang="ru-RU" sz="3200" b="1" dirty="0"/>
          </a:p>
        </p:txBody>
      </p:sp>
      <p:sp>
        <p:nvSpPr>
          <p:cNvPr id="10" name="Овальная выноска 9"/>
          <p:cNvSpPr/>
          <p:nvPr/>
        </p:nvSpPr>
        <p:spPr>
          <a:xfrm>
            <a:off x="2483768" y="1268760"/>
            <a:ext cx="4320481" cy="1588530"/>
          </a:xfrm>
          <a:prstGeom prst="wedgeEllipseCallout">
            <a:avLst>
              <a:gd name="adj1" fmla="val 81319"/>
              <a:gd name="adj2" fmla="val 462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Вода кипит…и пар идет!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55476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555776" y="33265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32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3028" y="1340768"/>
            <a:ext cx="8064896" cy="3039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0170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Вывод: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После всего, что я узнала о соли, я могу твердо сказать, что человек не может обходиться без соли, и что раньше я ошибалась!</a:t>
            </a:r>
            <a:endParaRPr lang="ru-RU" sz="3200" dirty="0">
              <a:ea typeface="Calibri"/>
              <a:cs typeface="Times New Roman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4984"/>
            <a:ext cx="4512500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214542" y="4365104"/>
            <a:ext cx="3888432" cy="2304256"/>
          </a:xfrm>
          <a:prstGeom prst="wedgeEllipseCallout">
            <a:avLst>
              <a:gd name="adj1" fmla="val 100887"/>
              <a:gd name="adj2" fmla="val 103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Решили сделать с друзьями новогодние игрушки из шишек и соли….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55476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264320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Гипотеза: СОЛЬ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– </a:t>
            </a:r>
            <a:r>
              <a:rPr lang="ru-RU" dirty="0"/>
              <a:t>это вещество, которое ничем нельзя заменить, но без нее можно обойтись. </a:t>
            </a:r>
            <a:br>
              <a:rPr lang="ru-RU" dirty="0"/>
            </a:b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35842" name="AutoShape 2" descr="http://elsolo3.narod.ru/albumfon/f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4" name="AutoShape 4" descr="http://elsolo3.narod.ru/albumfon/f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6" name="AutoShape 6" descr="http://elsolo3.narod.ru/albumfon/f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8" name="AutoShape 8" descr="http://elsolo3.narod.ru/albumfon/f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50" name="AutoShape 10" descr="http://elsolo3.narod.ru/albumfon/f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52" name="AutoShape 12" descr="http://elsolo3.narod.ru/albumfon/f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55" name="AutoShape 15" descr="http://s46.radikal.ru/i111/1606/91/aee04021ac6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57" name="AutoShape 17" descr="http://s46.radikal.ru/i111/1606/91/aee04021ac6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59" name="AutoShape 19" descr="http://s46.radikal.ru/i111/1606/91/aee04021ac6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61" name="AutoShape 21" descr="http://s46.radikal.ru/i111/1606/91/aee04021ac6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63" name="AutoShape 23" descr="http://el-lady.ru/wp-content/uploads/2016/01/vidy-soli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alfaclinica.ru/img/lechenie-perelomov-narodnymi-sredstvami-u-pozhilyh-lyudej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513" y="3002548"/>
            <a:ext cx="5991626" cy="317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48187" y="2740533"/>
            <a:ext cx="864762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76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8229600" cy="2866330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Происхождение слова «соль»,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Солнцем: старинное славянское название Солнца –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Солонь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2056" name="Picture 8" descr="https://cdn1.zp.ru/job/attaches/2019/04/a3/39/a33924b5ab97066b5822b4417b21d06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52936"/>
            <a:ext cx="3756939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475" y="2636912"/>
            <a:ext cx="4575420" cy="3431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6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ДОБЫЧИ СОЛИ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41277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-</a:t>
            </a:r>
            <a:r>
              <a:rPr lang="ru-RU" dirty="0" smtClean="0"/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выжигание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раньше папуасы собирали в море куски дерева, пропитанные соленой водой, сжигали их и ели соленую золу. Похожим способом сейчас получают черную соль.</a:t>
            </a:r>
          </a:p>
        </p:txBody>
      </p:sp>
      <p:pic>
        <p:nvPicPr>
          <p:cNvPr id="3074" name="Picture 2" descr="C:\Users\MyComp\Desktop\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00" y="3326070"/>
            <a:ext cx="3845273" cy="23680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0928"/>
            <a:ext cx="5206378" cy="39047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23528" y="404664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добыча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«каменной»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соли – это добыча соли в подземных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соляных шахтах.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C:\Users\MyComp\Desktop\6000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76" y="1521978"/>
            <a:ext cx="4122492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MyComp\Desktop\15877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142" y="3611087"/>
            <a:ext cx="4070226" cy="30526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67544" y="711771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естественное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испарение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добыча соли со дна соленых озер и морей, где она оседает.</a:t>
            </a:r>
          </a:p>
        </p:txBody>
      </p:sp>
      <p:pic>
        <p:nvPicPr>
          <p:cNvPr id="4098" name="Picture 2" descr="C:\Users\MyComp\Desktop\ss4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94" y="1916832"/>
            <a:ext cx="8581680" cy="4492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2447052" cy="1458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196752"/>
            <a:ext cx="1104601" cy="184956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91880" y="19110"/>
            <a:ext cx="2808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ВИДЫ СОЛИ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2374" y="647256"/>
            <a:ext cx="2999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Поваренная соль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10166" y="678281"/>
            <a:ext cx="3173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Каменная соль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75856" y="2678705"/>
            <a:ext cx="224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Морская соль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646" y="4318207"/>
            <a:ext cx="2358246" cy="2454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3466">
            <a:off x="2940373" y="3188429"/>
            <a:ext cx="1500831" cy="1997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2" name="Прямая со стрелкой 21"/>
          <p:cNvCxnSpPr/>
          <p:nvPr/>
        </p:nvCxnSpPr>
        <p:spPr>
          <a:xfrm>
            <a:off x="5148064" y="419220"/>
            <a:ext cx="922798" cy="353153"/>
          </a:xfrm>
          <a:prstGeom prst="straightConnector1">
            <a:avLst/>
          </a:prstGeom>
          <a:ln w="38100">
            <a:solidFill>
              <a:srgbClr val="07B90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2482405" y="419220"/>
            <a:ext cx="1236800" cy="259061"/>
          </a:xfrm>
          <a:prstGeom prst="straightConnector1">
            <a:avLst/>
          </a:prstGeom>
          <a:ln w="38100">
            <a:solidFill>
              <a:srgbClr val="07B90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390523" y="647256"/>
            <a:ext cx="0" cy="1859206"/>
          </a:xfrm>
          <a:prstGeom prst="straightConnector1">
            <a:avLst/>
          </a:prstGeom>
          <a:ln w="38100">
            <a:solidFill>
              <a:srgbClr val="07B90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1268760"/>
            <a:ext cx="278431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3272839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2928958" cy="857256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14414" y="285728"/>
            <a:ext cx="6400800" cy="1071570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ЧЕГО СОЛЬ НУЖНА?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D:\соль\74d92fb38f658346aea85c81fb3c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378843"/>
            <a:ext cx="3672408" cy="23488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 descr="D:\соль\2633ade9dc3d87c99fac39fa4fe20fd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908720"/>
            <a:ext cx="4320480" cy="2304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4" descr="D:\соль\i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4924" y="908720"/>
            <a:ext cx="3022199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http://im2-tub-ru.yandex.net/i?id=d8f700109bcc9db4254ae58db25774b3-59-144&amp;n=2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728709"/>
            <a:ext cx="1769654" cy="19979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http://im0-tub-ru.yandex.net/i?id=c8245e4c66799bc72e688def26b23268-40-144&amp;n=2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3254" y="4940743"/>
            <a:ext cx="2714644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2928958" cy="857256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14414" y="285728"/>
            <a:ext cx="7606058" cy="1071570"/>
          </a:xfrm>
        </p:spPr>
        <p:txBody>
          <a:bodyPr/>
          <a:lstStyle/>
          <a:p>
            <a:pPr algn="l"/>
            <a:r>
              <a:rPr lang="ru-RU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ПРИМЕНЕНИЕ В МЕДИЦИНЕ</a:t>
            </a:r>
            <a:endParaRPr lang="ru-RU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142984"/>
            <a:ext cx="7286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соль\bab4c6afb3145e0b4468f8ac0971a0e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717032"/>
            <a:ext cx="3210719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D:\соль\0062_kak_poloskat_gorlo_sodo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196752"/>
            <a:ext cx="4310190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D:\соль\img_big1297748323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717032"/>
            <a:ext cx="4630142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http://poradumo.pp.ua/uploads/posts/2014-07/yak-postaviti-kompres-na-vuho_1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1268760"/>
            <a:ext cx="3456384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1536</TotalTime>
  <Words>262</Words>
  <Application>Microsoft Office PowerPoint</Application>
  <PresentationFormat>Экран (4:3)</PresentationFormat>
  <Paragraphs>41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Исследовательско-творческий проект  «Ах, эта удивительная соль»                                                                   </vt:lpstr>
      <vt:lpstr>Гипотеза: СОЛЬ   – это вещество, которое ничем нельзя заменить, но без нее можно обойтись.   </vt:lpstr>
      <vt:lpstr>Происхождение слова «соль», связано с Солнцем: старинное славянское название Солнца – Солонь. </vt:lpstr>
      <vt:lpstr>СПОСОБЫ ДОБЫЧИ СОЛИ</vt:lpstr>
      <vt:lpstr>Презентация PowerPoint</vt:lpstr>
      <vt:lpstr>Презентация PowerPoint</vt:lpstr>
      <vt:lpstr>Презентация PowerPoint</vt:lpstr>
      <vt:lpstr> </vt:lpstr>
      <vt:lpstr> </vt:lpstr>
      <vt:lpstr>ПРИМЕНЕНИЕ СОЛИ НА УЛИЦЕ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DNS</cp:lastModifiedBy>
  <cp:revision>69</cp:revision>
  <dcterms:created xsi:type="dcterms:W3CDTF">2017-02-16T10:41:38Z</dcterms:created>
  <dcterms:modified xsi:type="dcterms:W3CDTF">2019-12-10T01:14:17Z</dcterms:modified>
</cp:coreProperties>
</file>