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8" r:id="rId3"/>
    <p:sldId id="259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E91B-9AEA-4BF4-B2D2-B8D93CE961B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E2F1B-B668-40A3-A746-0C3A0D24DB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438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E91B-9AEA-4BF4-B2D2-B8D93CE961B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E2F1B-B668-40A3-A746-0C3A0D24DB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428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E91B-9AEA-4BF4-B2D2-B8D93CE961B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E2F1B-B668-40A3-A746-0C3A0D24DB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24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E91B-9AEA-4BF4-B2D2-B8D93CE961B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E2F1B-B668-40A3-A746-0C3A0D24DB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055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E91B-9AEA-4BF4-B2D2-B8D93CE961B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E2F1B-B668-40A3-A746-0C3A0D24DB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838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E91B-9AEA-4BF4-B2D2-B8D93CE961B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E2F1B-B668-40A3-A746-0C3A0D24DB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890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E91B-9AEA-4BF4-B2D2-B8D93CE961B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E2F1B-B668-40A3-A746-0C3A0D24DB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101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E91B-9AEA-4BF4-B2D2-B8D93CE961B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E2F1B-B668-40A3-A746-0C3A0D24DB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557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E91B-9AEA-4BF4-B2D2-B8D93CE961B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E2F1B-B668-40A3-A746-0C3A0D24DB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457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E91B-9AEA-4BF4-B2D2-B8D93CE961B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E2F1B-B668-40A3-A746-0C3A0D24DB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922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E91B-9AEA-4BF4-B2D2-B8D93CE961B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E2F1B-B668-40A3-A746-0C3A0D24DB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396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0E91B-9AEA-4BF4-B2D2-B8D93CE961B6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DE2F1B-B668-40A3-A746-0C3A0D24DB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895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81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Видео Гагарин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276" cy="6858000"/>
          </a:xfrm>
        </p:spPr>
      </p:pic>
    </p:spTree>
    <p:extLst>
      <p:ext uri="{BB962C8B-B14F-4D97-AF65-F5344CB8AC3E}">
        <p14:creationId xmlns:p14="http://schemas.microsoft.com/office/powerpoint/2010/main" val="303711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Голос пришельца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76789" y="6013898"/>
            <a:ext cx="609600" cy="6096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6389" y="467471"/>
            <a:ext cx="4089135" cy="570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17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Широкоэкранный</PresentationFormat>
  <Paragraphs>0</Paragraphs>
  <Slides>3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4</cp:revision>
  <dcterms:created xsi:type="dcterms:W3CDTF">2024-01-27T04:48:29Z</dcterms:created>
  <dcterms:modified xsi:type="dcterms:W3CDTF">2024-01-29T17:24:23Z</dcterms:modified>
</cp:coreProperties>
</file>