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4" r:id="rId4"/>
    <p:sldId id="275" r:id="rId5"/>
    <p:sldId id="276" r:id="rId6"/>
    <p:sldId id="278" r:id="rId7"/>
    <p:sldId id="279" r:id="rId8"/>
    <p:sldId id="280" r:id="rId9"/>
    <p:sldId id="281" r:id="rId10"/>
    <p:sldId id="282" r:id="rId11"/>
    <p:sldId id="284" r:id="rId12"/>
    <p:sldId id="283" r:id="rId13"/>
    <p:sldId id="273" r:id="rId14"/>
    <p:sldId id="266" r:id="rId15"/>
    <p:sldId id="267" r:id="rId16"/>
    <p:sldId id="271" r:id="rId17"/>
    <p:sldId id="285" r:id="rId18"/>
    <p:sldId id="272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38" autoAdjust="0"/>
    <p:restoredTop sz="94660"/>
  </p:normalViewPr>
  <p:slideViewPr>
    <p:cSldViewPr snapToGrid="0">
      <p:cViewPr varScale="1">
        <p:scale>
          <a:sx n="88" d="100"/>
          <a:sy n="88" d="100"/>
        </p:scale>
        <p:origin x="50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75C44-CCE6-4139-A3AC-D12762CB5DC9}" type="datetimeFigureOut">
              <a:rPr lang="ru-RU" smtClean="0"/>
              <a:t>07.10.2021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5C0F-D290-4C6C-8DFF-F1D0AA8DFB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36524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75C44-CCE6-4139-A3AC-D12762CB5DC9}" type="datetimeFigureOut">
              <a:rPr lang="ru-RU" smtClean="0"/>
              <a:t>07.10.2021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5C0F-D290-4C6C-8DFF-F1D0AA8DFB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18228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75C44-CCE6-4139-A3AC-D12762CB5DC9}" type="datetimeFigureOut">
              <a:rPr lang="ru-RU" smtClean="0"/>
              <a:t>07.10.2021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5C0F-D290-4C6C-8DFF-F1D0AA8DFB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62327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75C44-CCE6-4139-A3AC-D12762CB5DC9}" type="datetimeFigureOut">
              <a:rPr lang="ru-RU" smtClean="0"/>
              <a:t>07.10.2021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5C0F-D290-4C6C-8DFF-F1D0AA8DFB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0836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75C44-CCE6-4139-A3AC-D12762CB5DC9}" type="datetimeFigureOut">
              <a:rPr lang="ru-RU" smtClean="0"/>
              <a:t>07.10.2021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5C0F-D290-4C6C-8DFF-F1D0AA8DFB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14601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75C44-CCE6-4139-A3AC-D12762CB5DC9}" type="datetimeFigureOut">
              <a:rPr lang="ru-RU" smtClean="0"/>
              <a:t>07.10.2021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5C0F-D290-4C6C-8DFF-F1D0AA8DFB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14423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75C44-CCE6-4139-A3AC-D12762CB5DC9}" type="datetimeFigureOut">
              <a:rPr lang="ru-RU" smtClean="0"/>
              <a:t>07.10.2021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5C0F-D290-4C6C-8DFF-F1D0AA8DFB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46357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75C44-CCE6-4139-A3AC-D12762CB5DC9}" type="datetimeFigureOut">
              <a:rPr lang="ru-RU" smtClean="0"/>
              <a:t>07.10.2021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5C0F-D290-4C6C-8DFF-F1D0AA8DFB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98408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75C44-CCE6-4139-A3AC-D12762CB5DC9}" type="datetimeFigureOut">
              <a:rPr lang="ru-RU" smtClean="0"/>
              <a:t>07.10.2021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5C0F-D290-4C6C-8DFF-F1D0AA8DFB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8285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75C44-CCE6-4139-A3AC-D12762CB5DC9}" type="datetimeFigureOut">
              <a:rPr lang="ru-RU" smtClean="0"/>
              <a:t>07.10.2021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5C0F-D290-4C6C-8DFF-F1D0AA8DFB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520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75C44-CCE6-4139-A3AC-D12762CB5DC9}" type="datetimeFigureOut">
              <a:rPr lang="ru-RU" smtClean="0"/>
              <a:t>07.10.2021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9F5C0F-D290-4C6C-8DFF-F1D0AA8DFB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6112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475C44-CCE6-4139-A3AC-D12762CB5DC9}" type="datetimeFigureOut">
              <a:rPr lang="ru-RU" smtClean="0"/>
              <a:t>07.10.2021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9F5C0F-D290-4C6C-8DFF-F1D0AA8DFB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2024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microsoft.com/office/2007/relationships/media" Target="../media/media7.mp3"/><Relationship Id="rId18" Type="http://schemas.openxmlformats.org/officeDocument/2006/relationships/audio" Target="../media/media9.mp3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audio" Target="../media/media6.mp3"/><Relationship Id="rId17" Type="http://schemas.microsoft.com/office/2007/relationships/media" Target="../media/media9.mp3"/><Relationship Id="rId2" Type="http://schemas.openxmlformats.org/officeDocument/2006/relationships/audio" Target="../media/media1.mp3"/><Relationship Id="rId16" Type="http://schemas.openxmlformats.org/officeDocument/2006/relationships/audio" Target="../media/media8.mp3"/><Relationship Id="rId20" Type="http://schemas.openxmlformats.org/officeDocument/2006/relationships/image" Target="../media/image14.png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microsoft.com/office/2007/relationships/media" Target="../media/media6.mp3"/><Relationship Id="rId5" Type="http://schemas.microsoft.com/office/2007/relationships/media" Target="../media/media3.mp3"/><Relationship Id="rId15" Type="http://schemas.microsoft.com/office/2007/relationships/media" Target="../media/media8.mp3"/><Relationship Id="rId10" Type="http://schemas.openxmlformats.org/officeDocument/2006/relationships/audio" Target="../media/media5.mp3"/><Relationship Id="rId19" Type="http://schemas.openxmlformats.org/officeDocument/2006/relationships/slideLayout" Target="../slideLayouts/slideLayout7.xml"/><Relationship Id="rId4" Type="http://schemas.openxmlformats.org/officeDocument/2006/relationships/audio" Target="../media/media2.mp3"/><Relationship Id="rId9" Type="http://schemas.microsoft.com/office/2007/relationships/media" Target="../media/media5.mp3"/><Relationship Id="rId14" Type="http://schemas.openxmlformats.org/officeDocument/2006/relationships/audio" Target="../media/media7.mp3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audio" Target="../media/media13.mp3"/><Relationship Id="rId13" Type="http://schemas.microsoft.com/office/2007/relationships/media" Target="../media/media16.mp3"/><Relationship Id="rId18" Type="http://schemas.openxmlformats.org/officeDocument/2006/relationships/audio" Target="../media/media18.mp3"/><Relationship Id="rId3" Type="http://schemas.microsoft.com/office/2007/relationships/media" Target="../media/media11.mp3"/><Relationship Id="rId7" Type="http://schemas.microsoft.com/office/2007/relationships/media" Target="../media/media13.mp3"/><Relationship Id="rId12" Type="http://schemas.openxmlformats.org/officeDocument/2006/relationships/audio" Target="../media/media15.mp3"/><Relationship Id="rId17" Type="http://schemas.microsoft.com/office/2007/relationships/media" Target="../media/media18.mp3"/><Relationship Id="rId2" Type="http://schemas.openxmlformats.org/officeDocument/2006/relationships/audio" Target="../media/media10.mp3"/><Relationship Id="rId16" Type="http://schemas.openxmlformats.org/officeDocument/2006/relationships/audio" Target="../media/media17.mp3"/><Relationship Id="rId20" Type="http://schemas.openxmlformats.org/officeDocument/2006/relationships/image" Target="../media/image14.png"/><Relationship Id="rId1" Type="http://schemas.microsoft.com/office/2007/relationships/media" Target="../media/media10.mp3"/><Relationship Id="rId6" Type="http://schemas.openxmlformats.org/officeDocument/2006/relationships/audio" Target="../media/media12.mp3"/><Relationship Id="rId11" Type="http://schemas.microsoft.com/office/2007/relationships/media" Target="../media/media15.mp3"/><Relationship Id="rId5" Type="http://schemas.microsoft.com/office/2007/relationships/media" Target="../media/media12.mp3"/><Relationship Id="rId15" Type="http://schemas.microsoft.com/office/2007/relationships/media" Target="../media/media17.mp3"/><Relationship Id="rId10" Type="http://schemas.openxmlformats.org/officeDocument/2006/relationships/audio" Target="../media/media14.mp3"/><Relationship Id="rId19" Type="http://schemas.openxmlformats.org/officeDocument/2006/relationships/slideLayout" Target="../slideLayouts/slideLayout7.xml"/><Relationship Id="rId4" Type="http://schemas.openxmlformats.org/officeDocument/2006/relationships/audio" Target="../media/media11.mp3"/><Relationship Id="rId9" Type="http://schemas.microsoft.com/office/2007/relationships/media" Target="../media/media14.mp3"/><Relationship Id="rId14" Type="http://schemas.openxmlformats.org/officeDocument/2006/relationships/audio" Target="../media/media16.mp3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audio" Target="../media/media22.mp3"/><Relationship Id="rId13" Type="http://schemas.openxmlformats.org/officeDocument/2006/relationships/slideLayout" Target="../slideLayouts/slideLayout7.xml"/><Relationship Id="rId3" Type="http://schemas.microsoft.com/office/2007/relationships/media" Target="../media/media20.mp3"/><Relationship Id="rId7" Type="http://schemas.microsoft.com/office/2007/relationships/media" Target="../media/media22.mp3"/><Relationship Id="rId12" Type="http://schemas.openxmlformats.org/officeDocument/2006/relationships/audio" Target="../media/media24.mp3"/><Relationship Id="rId2" Type="http://schemas.openxmlformats.org/officeDocument/2006/relationships/audio" Target="../media/media19.mp3"/><Relationship Id="rId1" Type="http://schemas.microsoft.com/office/2007/relationships/media" Target="../media/media19.mp3"/><Relationship Id="rId6" Type="http://schemas.openxmlformats.org/officeDocument/2006/relationships/audio" Target="../media/media21.mp3"/><Relationship Id="rId11" Type="http://schemas.microsoft.com/office/2007/relationships/media" Target="../media/media24.mp3"/><Relationship Id="rId5" Type="http://schemas.microsoft.com/office/2007/relationships/media" Target="../media/media21.mp3"/><Relationship Id="rId10" Type="http://schemas.openxmlformats.org/officeDocument/2006/relationships/audio" Target="../media/media23.mp3"/><Relationship Id="rId4" Type="http://schemas.openxmlformats.org/officeDocument/2006/relationships/audio" Target="../media/media20.mp3"/><Relationship Id="rId9" Type="http://schemas.microsoft.com/office/2007/relationships/media" Target="../media/media23.mp3"/><Relationship Id="rId1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8971" y="0"/>
            <a:ext cx="12867480" cy="703690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196250" y="6000206"/>
            <a:ext cx="21423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</a:rPr>
              <a:t>Часть 2</a:t>
            </a:r>
            <a:endParaRPr lang="ru-RU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109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Назовите мультфильм и персонажа, который исполнял следующие строчки из песни «.. Новый день укажет путь. Не боюсь ничего уже…»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5634" y="2142308"/>
            <a:ext cx="5881188" cy="441089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350034" y="2734491"/>
            <a:ext cx="36314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Это Эльза! Из мультфильма «Холодное сердце»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366920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Назовите песню, в которой поется о неудачливом медведе, проснувшемся зимой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2079" y="1625236"/>
            <a:ext cx="9039498" cy="5084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51491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Назовите мультфильм, в котором главный герой </a:t>
            </a:r>
            <a:r>
              <a:rPr lang="ru-RU" dirty="0" err="1" smtClean="0"/>
              <a:t>Пингвинёнок</a:t>
            </a:r>
            <a:r>
              <a:rPr lang="ru-RU" dirty="0" smtClean="0"/>
              <a:t> </a:t>
            </a:r>
            <a:r>
              <a:rPr lang="ru-RU" dirty="0" err="1" smtClean="0"/>
              <a:t>Мамбл</a:t>
            </a:r>
            <a:r>
              <a:rPr lang="ru-RU" dirty="0" smtClean="0"/>
              <a:t> всегда танцевал?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737" y="1898469"/>
            <a:ext cx="7071360" cy="4419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14629" y="2656114"/>
            <a:ext cx="266265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/>
              <a:t>Правильно! </a:t>
            </a:r>
          </a:p>
          <a:p>
            <a:pPr algn="ctr"/>
            <a:r>
              <a:rPr lang="ru-RU" sz="2800" dirty="0" smtClean="0"/>
              <a:t>Это мультфильм</a:t>
            </a:r>
          </a:p>
          <a:p>
            <a:pPr algn="ctr"/>
            <a:r>
              <a:rPr lang="ru-RU" sz="2800" dirty="0" smtClean="0"/>
              <a:t> «Делай ноги»!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6840145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9005" y="1985554"/>
            <a:ext cx="539060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i="1" dirty="0">
                <a:latin typeface="Arial Narrow" panose="020B0606020202030204" pitchFamily="34" charset="0"/>
              </a:rPr>
              <a:t>2</a:t>
            </a:r>
            <a:r>
              <a:rPr lang="ru-RU" sz="5400" i="1" dirty="0" smtClean="0">
                <a:latin typeface="Arial Narrow" panose="020B0606020202030204" pitchFamily="34" charset="0"/>
              </a:rPr>
              <a:t>-й тур </a:t>
            </a:r>
          </a:p>
          <a:p>
            <a:pPr algn="ctr"/>
            <a:r>
              <a:rPr lang="ru-RU" sz="5400" i="1" dirty="0" smtClean="0">
                <a:latin typeface="Arial Narrow" panose="020B0606020202030204" pitchFamily="34" charset="0"/>
              </a:rPr>
              <a:t>Угадай мелодию!</a:t>
            </a:r>
            <a:endParaRPr lang="ru-RU" sz="5400" i="1" dirty="0">
              <a:latin typeface="Arial Narrow" panose="020B060602020203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9611" y="1349828"/>
            <a:ext cx="5257800" cy="4480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47175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186077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Отгадай новогодний мультфильм или </a:t>
            </a:r>
            <a:r>
              <a:rPr lang="ru-RU" dirty="0" smtClean="0"/>
              <a:t>фильм, или песню о зиме!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 flipH="1">
            <a:off x="11564471" y="6400799"/>
            <a:ext cx="314020" cy="45901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5666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2-конечная звезда 1"/>
          <p:cNvSpPr/>
          <p:nvPr/>
        </p:nvSpPr>
        <p:spPr>
          <a:xfrm>
            <a:off x="1648947" y="1314994"/>
            <a:ext cx="1393371" cy="1375955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3" name="12-конечная звезда 2"/>
          <p:cNvSpPr/>
          <p:nvPr/>
        </p:nvSpPr>
        <p:spPr>
          <a:xfrm>
            <a:off x="3695722" y="1314994"/>
            <a:ext cx="1209165" cy="1336449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2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4" name="12-конечная звезда 3"/>
          <p:cNvSpPr/>
          <p:nvPr/>
        </p:nvSpPr>
        <p:spPr>
          <a:xfrm>
            <a:off x="5366875" y="1279682"/>
            <a:ext cx="1297577" cy="1393531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3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6" name="12-конечная звезда 5"/>
          <p:cNvSpPr/>
          <p:nvPr/>
        </p:nvSpPr>
        <p:spPr>
          <a:xfrm>
            <a:off x="6872131" y="1323703"/>
            <a:ext cx="1419497" cy="1402080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7" name="12-конечная звезда 6"/>
          <p:cNvSpPr/>
          <p:nvPr/>
        </p:nvSpPr>
        <p:spPr>
          <a:xfrm>
            <a:off x="8552310" y="1449976"/>
            <a:ext cx="1340628" cy="1240973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8" name="12-конечная звезда 7"/>
          <p:cNvSpPr/>
          <p:nvPr/>
        </p:nvSpPr>
        <p:spPr>
          <a:xfrm>
            <a:off x="2472752" y="3366328"/>
            <a:ext cx="1375954" cy="1301934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6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5" name="12-конечная звезда 14"/>
          <p:cNvSpPr/>
          <p:nvPr/>
        </p:nvSpPr>
        <p:spPr>
          <a:xfrm>
            <a:off x="6184154" y="3316569"/>
            <a:ext cx="1375954" cy="1301934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8</a:t>
            </a:r>
          </a:p>
        </p:txBody>
      </p:sp>
      <p:sp>
        <p:nvSpPr>
          <p:cNvPr id="16" name="12-конечная звезда 15"/>
          <p:cNvSpPr/>
          <p:nvPr/>
        </p:nvSpPr>
        <p:spPr>
          <a:xfrm>
            <a:off x="4216910" y="3316569"/>
            <a:ext cx="1375954" cy="1301934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7</a:t>
            </a:r>
          </a:p>
        </p:txBody>
      </p:sp>
      <p:pic>
        <p:nvPicPr>
          <p:cNvPr id="18" name="1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2124890" y="2164080"/>
            <a:ext cx="487363" cy="487363"/>
          </a:xfrm>
          <a:prstGeom prst="rect">
            <a:avLst/>
          </a:prstGeom>
        </p:spPr>
      </p:pic>
      <p:pic>
        <p:nvPicPr>
          <p:cNvPr id="19" name="2 (mp3cut.net)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3695722" y="2203586"/>
            <a:ext cx="487363" cy="487363"/>
          </a:xfrm>
          <a:prstGeom prst="rect">
            <a:avLst/>
          </a:prstGeom>
        </p:spPr>
      </p:pic>
      <p:pic>
        <p:nvPicPr>
          <p:cNvPr id="20" name="3 (mp3cut.net)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5366875" y="2242932"/>
            <a:ext cx="487363" cy="487363"/>
          </a:xfrm>
          <a:prstGeom prst="rect">
            <a:avLst/>
          </a:prstGeom>
        </p:spPr>
      </p:pic>
      <p:pic>
        <p:nvPicPr>
          <p:cNvPr id="21" name="6 (mp3cut.net)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6882758" y="2273570"/>
            <a:ext cx="487363" cy="487363"/>
          </a:xfrm>
          <a:prstGeom prst="rect">
            <a:avLst/>
          </a:prstGeom>
        </p:spPr>
      </p:pic>
      <p:pic>
        <p:nvPicPr>
          <p:cNvPr id="22" name="4 (mp3cut.net)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8730934" y="2247442"/>
            <a:ext cx="487363" cy="487363"/>
          </a:xfrm>
          <a:prstGeom prst="rect">
            <a:avLst/>
          </a:prstGeom>
        </p:spPr>
      </p:pic>
      <p:pic>
        <p:nvPicPr>
          <p:cNvPr id="23" name="7 (mp3cut.net)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2516978" y="4227869"/>
            <a:ext cx="487363" cy="487363"/>
          </a:xfrm>
          <a:prstGeom prst="rect">
            <a:avLst/>
          </a:prstGeom>
        </p:spPr>
      </p:pic>
      <p:pic>
        <p:nvPicPr>
          <p:cNvPr id="24" name="8 (mp3cut.net)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4401527" y="4137199"/>
            <a:ext cx="487363" cy="487363"/>
          </a:xfrm>
          <a:prstGeom prst="rect">
            <a:avLst/>
          </a:prstGeom>
        </p:spPr>
      </p:pic>
      <p:sp>
        <p:nvSpPr>
          <p:cNvPr id="25" name="12-конечная звезда 24"/>
          <p:cNvSpPr/>
          <p:nvPr/>
        </p:nvSpPr>
        <p:spPr>
          <a:xfrm>
            <a:off x="8127767" y="3316569"/>
            <a:ext cx="1375954" cy="1301934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</a:rPr>
              <a:t>9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27" name="9 (mp3cut.net)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6345140" y="4190075"/>
            <a:ext cx="487363" cy="487363"/>
          </a:xfrm>
          <a:prstGeom prst="rect">
            <a:avLst/>
          </a:prstGeom>
        </p:spPr>
      </p:pic>
      <p:pic>
        <p:nvPicPr>
          <p:cNvPr id="28" name="10 (mp3cut.net)">
            <a:hlinkClick r:id="" action="ppaction://media"/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8183391" y="419007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2076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07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1882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7763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6739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3823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21786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15138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21942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21106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2-конечная звезда 1"/>
          <p:cNvSpPr/>
          <p:nvPr/>
        </p:nvSpPr>
        <p:spPr>
          <a:xfrm>
            <a:off x="1497875" y="1053737"/>
            <a:ext cx="1271452" cy="1262743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10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12-конечная звезда 2"/>
          <p:cNvSpPr/>
          <p:nvPr/>
        </p:nvSpPr>
        <p:spPr>
          <a:xfrm>
            <a:off x="3056708" y="984070"/>
            <a:ext cx="1184366" cy="1235526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11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4" name="12-конечная звезда 3"/>
          <p:cNvSpPr/>
          <p:nvPr/>
        </p:nvSpPr>
        <p:spPr>
          <a:xfrm>
            <a:off x="4632957" y="1129937"/>
            <a:ext cx="1149534" cy="1110342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12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6" name="12-конечная звезда 5"/>
          <p:cNvSpPr/>
          <p:nvPr/>
        </p:nvSpPr>
        <p:spPr>
          <a:xfrm>
            <a:off x="6278878" y="1012371"/>
            <a:ext cx="1114700" cy="1207225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13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7" name="12-конечная звезда 6"/>
          <p:cNvSpPr/>
          <p:nvPr/>
        </p:nvSpPr>
        <p:spPr>
          <a:xfrm>
            <a:off x="8038009" y="1033054"/>
            <a:ext cx="1166952" cy="1186542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14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8" name="12-конечная звезда 7"/>
          <p:cNvSpPr/>
          <p:nvPr/>
        </p:nvSpPr>
        <p:spPr>
          <a:xfrm>
            <a:off x="2222308" y="3161527"/>
            <a:ext cx="1210493" cy="1188722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15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9" name="12-конечная звезда 8"/>
          <p:cNvSpPr/>
          <p:nvPr/>
        </p:nvSpPr>
        <p:spPr>
          <a:xfrm>
            <a:off x="3866603" y="3107415"/>
            <a:ext cx="1210493" cy="1188722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16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1" name="12-конечная звезда 10"/>
          <p:cNvSpPr/>
          <p:nvPr/>
        </p:nvSpPr>
        <p:spPr>
          <a:xfrm>
            <a:off x="7363569" y="3030740"/>
            <a:ext cx="1210493" cy="1188722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18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2" name="12-конечная звезда 11"/>
          <p:cNvSpPr/>
          <p:nvPr/>
        </p:nvSpPr>
        <p:spPr>
          <a:xfrm>
            <a:off x="5510898" y="3107415"/>
            <a:ext cx="1210493" cy="1188722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17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22" name="1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550443" y="1829117"/>
            <a:ext cx="487363" cy="487363"/>
          </a:xfrm>
          <a:prstGeom prst="rect">
            <a:avLst/>
          </a:prstGeom>
        </p:spPr>
      </p:pic>
      <p:pic>
        <p:nvPicPr>
          <p:cNvPr id="23" name="2 (mp3cut.net)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3170076" y="1829117"/>
            <a:ext cx="487363" cy="487363"/>
          </a:xfrm>
          <a:prstGeom prst="rect">
            <a:avLst/>
          </a:prstGeom>
        </p:spPr>
      </p:pic>
      <p:pic>
        <p:nvPicPr>
          <p:cNvPr id="24" name="3 (mp3cut.net)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4720361" y="1829115"/>
            <a:ext cx="487363" cy="487363"/>
          </a:xfrm>
          <a:prstGeom prst="rect">
            <a:avLst/>
          </a:prstGeom>
        </p:spPr>
      </p:pic>
      <p:pic>
        <p:nvPicPr>
          <p:cNvPr id="25" name="4 (mp3cut.net)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6379500" y="1829115"/>
            <a:ext cx="487363" cy="487363"/>
          </a:xfrm>
          <a:prstGeom prst="rect">
            <a:avLst/>
          </a:prstGeom>
        </p:spPr>
      </p:pic>
      <p:pic>
        <p:nvPicPr>
          <p:cNvPr id="26" name="5 (mp3cut.net)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8077991" y="1732233"/>
            <a:ext cx="487363" cy="487363"/>
          </a:xfrm>
          <a:prstGeom prst="rect">
            <a:avLst/>
          </a:prstGeom>
        </p:spPr>
      </p:pic>
      <p:pic>
        <p:nvPicPr>
          <p:cNvPr id="27" name="6 (mp3cut.net)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2425339" y="3975781"/>
            <a:ext cx="487363" cy="487363"/>
          </a:xfrm>
          <a:prstGeom prst="rect">
            <a:avLst/>
          </a:prstGeom>
        </p:spPr>
      </p:pic>
      <p:pic>
        <p:nvPicPr>
          <p:cNvPr id="28" name="7 (mp3cut.net)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4115273" y="4023837"/>
            <a:ext cx="487363" cy="487363"/>
          </a:xfrm>
          <a:prstGeom prst="rect">
            <a:avLst/>
          </a:prstGeom>
        </p:spPr>
      </p:pic>
      <p:pic>
        <p:nvPicPr>
          <p:cNvPr id="29" name="8 (mp3cut.net)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5754425" y="3975781"/>
            <a:ext cx="487363" cy="487363"/>
          </a:xfrm>
          <a:prstGeom prst="rect">
            <a:avLst/>
          </a:prstGeom>
        </p:spPr>
      </p:pic>
      <p:pic>
        <p:nvPicPr>
          <p:cNvPr id="30" name="9 (mp3cut.net)">
            <a:hlinkClick r:id="" action="ppaction://media"/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7347100" y="386288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7856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37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2799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1049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8385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2199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9560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13061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15804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13217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2-конечная звезда 1"/>
          <p:cNvSpPr/>
          <p:nvPr/>
        </p:nvSpPr>
        <p:spPr>
          <a:xfrm>
            <a:off x="1497875" y="1053737"/>
            <a:ext cx="1271452" cy="1262743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19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12-конечная звезда 2"/>
          <p:cNvSpPr/>
          <p:nvPr/>
        </p:nvSpPr>
        <p:spPr>
          <a:xfrm>
            <a:off x="4350088" y="1085466"/>
            <a:ext cx="1184366" cy="1235526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20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4" name="12-конечная звезда 3"/>
          <p:cNvSpPr/>
          <p:nvPr/>
        </p:nvSpPr>
        <p:spPr>
          <a:xfrm>
            <a:off x="6823639" y="1129936"/>
            <a:ext cx="1149534" cy="1110342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21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6" name="12-конечная звезда 5"/>
          <p:cNvSpPr/>
          <p:nvPr/>
        </p:nvSpPr>
        <p:spPr>
          <a:xfrm>
            <a:off x="2769327" y="3421851"/>
            <a:ext cx="1114700" cy="1207225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22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7" name="12-конечная звезда 6"/>
          <p:cNvSpPr/>
          <p:nvPr/>
        </p:nvSpPr>
        <p:spPr>
          <a:xfrm>
            <a:off x="4885504" y="3405367"/>
            <a:ext cx="1166952" cy="1186542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23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8" name="12-конечная звезда 7"/>
          <p:cNvSpPr/>
          <p:nvPr/>
        </p:nvSpPr>
        <p:spPr>
          <a:xfrm>
            <a:off x="7393578" y="3405367"/>
            <a:ext cx="1210493" cy="1188722"/>
          </a:xfrm>
          <a:prstGeom prst="star1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24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10" name="13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576410" y="1846692"/>
            <a:ext cx="487363" cy="487363"/>
          </a:xfrm>
          <a:prstGeom prst="rect">
            <a:avLst/>
          </a:prstGeom>
        </p:spPr>
      </p:pic>
      <p:pic>
        <p:nvPicPr>
          <p:cNvPr id="13" name="14 (mp3cut.net)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4374274" y="1857735"/>
            <a:ext cx="487363" cy="487363"/>
          </a:xfrm>
          <a:prstGeom prst="rect">
            <a:avLst/>
          </a:prstGeom>
        </p:spPr>
      </p:pic>
      <p:pic>
        <p:nvPicPr>
          <p:cNvPr id="14" name="15 (mp3cut.net)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6871533" y="1846692"/>
            <a:ext cx="487363" cy="487363"/>
          </a:xfrm>
          <a:prstGeom prst="rect">
            <a:avLst/>
          </a:prstGeom>
        </p:spPr>
      </p:pic>
      <p:pic>
        <p:nvPicPr>
          <p:cNvPr id="15" name="17 (mp3cut.net)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2769327" y="4234858"/>
            <a:ext cx="487363" cy="487363"/>
          </a:xfrm>
          <a:prstGeom prst="rect">
            <a:avLst/>
          </a:prstGeom>
        </p:spPr>
      </p:pic>
      <p:pic>
        <p:nvPicPr>
          <p:cNvPr id="16" name="11 (mp3cut.net)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7393578" y="4152755"/>
            <a:ext cx="487363" cy="487363"/>
          </a:xfrm>
          <a:prstGeom prst="rect">
            <a:avLst/>
          </a:prstGeom>
        </p:spPr>
      </p:pic>
      <p:pic>
        <p:nvPicPr>
          <p:cNvPr id="17" name="12. Раз морозною зимой (minus) -1 semitone (mp3cut.net)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4981467" y="415758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391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7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6886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077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272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528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4544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6085114" cy="5748292"/>
          </a:xfrm>
        </p:spPr>
        <p:txBody>
          <a:bodyPr>
            <a:normAutofit/>
          </a:bodyPr>
          <a:lstStyle/>
          <a:p>
            <a:pPr algn="ctr"/>
            <a:r>
              <a:rPr lang="ru-RU" sz="6000" i="1" dirty="0" smtClean="0"/>
              <a:t>Спасибо за внимание!</a:t>
            </a:r>
            <a:endParaRPr lang="ru-RU" sz="6000" i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0504" y="557348"/>
            <a:ext cx="5085806" cy="3692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50444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36073" y="2059388"/>
            <a:ext cx="537999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i="1" dirty="0" smtClean="0">
                <a:latin typeface="Arial Narrow" panose="020B0606020202030204" pitchFamily="34" charset="0"/>
              </a:rPr>
              <a:t>1-й тур </a:t>
            </a:r>
          </a:p>
          <a:p>
            <a:pPr algn="ctr"/>
            <a:r>
              <a:rPr lang="ru-RU" sz="4400" i="1" dirty="0" smtClean="0">
                <a:latin typeface="Arial Narrow" panose="020B0606020202030204" pitchFamily="34" charset="0"/>
              </a:rPr>
              <a:t>Отвечаем на вопросы!</a:t>
            </a:r>
            <a:endParaRPr lang="ru-RU" sz="4400" i="1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46698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 какой песне про Новый год есть следующие строки: «… Скоро все случится. Сбудется, что снится…»                 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460" y="1967410"/>
            <a:ext cx="6650083" cy="443338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38309" y="2621280"/>
            <a:ext cx="251677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Это песня «Новый год к нам мчится</a:t>
            </a:r>
            <a:r>
              <a:rPr lang="ru-RU" sz="2400" smtClean="0"/>
              <a:t>» Группа </a:t>
            </a:r>
            <a:r>
              <a:rPr lang="ru-RU" sz="2400" dirty="0" smtClean="0"/>
              <a:t>«Дискотека авария»!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55971432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В каком мультфильме </a:t>
            </a:r>
            <a:r>
              <a:rPr lang="ru-RU" dirty="0" smtClean="0"/>
              <a:t>Деда Мороза спасали мороженым?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1901" y="1854663"/>
            <a:ext cx="6204842" cy="435890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 flipH="1">
            <a:off x="1018903" y="2499360"/>
            <a:ext cx="30218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Правильно! </a:t>
            </a:r>
            <a:br>
              <a:rPr lang="ru-RU" dirty="0" smtClean="0"/>
            </a:br>
            <a:r>
              <a:rPr lang="ru-RU" dirty="0" smtClean="0"/>
              <a:t>Это «Дед Мороз и лето»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984959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 какой из зимних забав поется в песне</a:t>
            </a:r>
            <a:r>
              <a:rPr lang="ru-RU" dirty="0" smtClean="0"/>
              <a:t> из м/ф «Маша и медведь»?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537" y="1759132"/>
            <a:ext cx="9196251" cy="4881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29771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Назовите песню и мультфильм, в которых есть </a:t>
            </a:r>
            <a:r>
              <a:rPr lang="ru-RU" dirty="0" err="1" smtClean="0"/>
              <a:t>есть</a:t>
            </a:r>
            <a:r>
              <a:rPr lang="ru-RU" dirty="0" smtClean="0"/>
              <a:t> следующие строчки: «…Никогда б не знали мы этих дней веселых..»?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394" y="1992448"/>
            <a:ext cx="7456714" cy="419233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530353" y="2550330"/>
            <a:ext cx="59167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Песня</a:t>
            </a:r>
          </a:p>
          <a:p>
            <a:pPr algn="ctr"/>
            <a:r>
              <a:rPr lang="ru-RU" dirty="0" smtClean="0"/>
              <a:t> «Кабы не было зимы»</a:t>
            </a:r>
          </a:p>
          <a:p>
            <a:pPr algn="ctr"/>
            <a:r>
              <a:rPr lang="ru-RU" dirty="0" smtClean="0"/>
              <a:t> из мультфильма «Простоквашино»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33132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Продолжите песню: «Серебристые снежинки надо мной кружат, кружат. Серебристые снежинки…»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1" y="1988482"/>
            <a:ext cx="8390964" cy="4259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702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Назовите персонажей, которые пели песню «Расскажи Снегурочка, где </a:t>
            </a:r>
            <a:r>
              <a:rPr lang="ru-RU" dirty="0" smtClean="0"/>
              <a:t>была?»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7249" y="1837508"/>
            <a:ext cx="8189927" cy="4606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7172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Кто и в каком мультфильме исполнял песню «Ложкой снег мешая….»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1160" y="1959429"/>
            <a:ext cx="7152640" cy="402336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44434" y="2734491"/>
            <a:ext cx="32821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Правильно! </a:t>
            </a:r>
          </a:p>
          <a:p>
            <a:pPr algn="ctr"/>
            <a:r>
              <a:rPr lang="ru-RU" dirty="0" smtClean="0"/>
              <a:t>Это белая медведица</a:t>
            </a:r>
          </a:p>
          <a:p>
            <a:pPr algn="ctr"/>
            <a:r>
              <a:rPr lang="ru-RU" dirty="0" smtClean="0"/>
              <a:t> из мультфильма «Умка»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02109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513</TotalTime>
  <Words>262</Words>
  <Application>Microsoft Office PowerPoint</Application>
  <PresentationFormat>Широкоэкранный</PresentationFormat>
  <Paragraphs>53</Paragraphs>
  <Slides>18</Slides>
  <Notes>0</Notes>
  <HiddenSlides>0</HiddenSlides>
  <MMClips>24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Arial Narrow</vt:lpstr>
      <vt:lpstr>Calibri</vt:lpstr>
      <vt:lpstr>Calibri Light</vt:lpstr>
      <vt:lpstr>Тема Office</vt:lpstr>
      <vt:lpstr>Презентация PowerPoint</vt:lpstr>
      <vt:lpstr>Презентация PowerPoint</vt:lpstr>
      <vt:lpstr>В какой песне про Новый год есть следующие строки: «… Скоро все случится. Сбудется, что снится…»                  </vt:lpstr>
      <vt:lpstr>В каком мультфильме Деда Мороза спасали мороженым? </vt:lpstr>
      <vt:lpstr>О какой из зимних забав поется в песне из м/ф «Маша и медведь»? </vt:lpstr>
      <vt:lpstr>Назовите песню и мультфильм, в которых есть есть следующие строчки: «…Никогда б не знали мы этих дней веселых..»? </vt:lpstr>
      <vt:lpstr>Продолжите песню: «Серебристые снежинки надо мной кружат, кружат. Серебристые снежинки…» </vt:lpstr>
      <vt:lpstr>Назовите персонажей, которые пели песню «Расскажи Снегурочка, где была?»</vt:lpstr>
      <vt:lpstr>Кто и в каком мультфильме исполнял песню «Ложкой снег мешая….»</vt:lpstr>
      <vt:lpstr>Назовите мультфильм и персонажа, который исполнял следующие строчки из песни «.. Новый день укажет путь. Не боюсь ничего уже…»</vt:lpstr>
      <vt:lpstr>Назовите песню, в которой поется о неудачливом медведе, проснувшемся зимой</vt:lpstr>
      <vt:lpstr>Назовите мультфильм, в котором главный герой Пингвинёнок Мамбл всегда танцевал? </vt:lpstr>
      <vt:lpstr>Презентация PowerPoint</vt:lpstr>
      <vt:lpstr>Отгадай новогодний мультфильм или фильм, или песню о зиме!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Василий Иванович</dc:creator>
  <cp:lastModifiedBy>Василий Иванович</cp:lastModifiedBy>
  <cp:revision>43</cp:revision>
  <dcterms:created xsi:type="dcterms:W3CDTF">2021-01-19T13:10:42Z</dcterms:created>
  <dcterms:modified xsi:type="dcterms:W3CDTF">2021-10-07T11:14:06Z</dcterms:modified>
</cp:coreProperties>
</file>