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5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Извлеченные\Цветок анаграмм 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6752" y="44127"/>
            <a:ext cx="4464496" cy="90557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Извлеченные\Цветок анаграмм 11 - ответ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998" y="1"/>
            <a:ext cx="4486250" cy="90998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SPecialiST</cp:lastModifiedBy>
  <cp:revision>1</cp:revision>
  <dcterms:created xsi:type="dcterms:W3CDTF">2016-07-28T06:05:33Z</dcterms:created>
  <dcterms:modified xsi:type="dcterms:W3CDTF">2016-07-28T06:08:00Z</dcterms:modified>
</cp:coreProperties>
</file>