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0000"/>
    <a:srgbClr val="660066"/>
    <a:srgbClr val="009900"/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9000">
              <a:srgbClr val="FF6699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04664"/>
            <a:ext cx="7128792" cy="6463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МОУ Дедовская СОШ №1 корпус 1-2</a:t>
            </a:r>
            <a:endParaRPr lang="ru-RU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Московская обл., </a:t>
            </a: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</a:rPr>
              <a:t>Истринский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район, г.Дедовск ,ул. Комарова д.9а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628800"/>
            <a:ext cx="763284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9900"/>
                </a:solidFill>
              </a:rPr>
              <a:t>«ЗДОРОВЫЙ ОБРАЗ ЖИЗНИ»</a:t>
            </a:r>
            <a:endParaRPr lang="ru-RU" sz="4400" b="1" i="1" dirty="0">
              <a:solidFill>
                <a:srgbClr val="0099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2492896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Старшая группа №1 «Ромашка»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6309320"/>
            <a:ext cx="3816424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Воспитатель:  РАЗУМОВСКАЯ Н.А.</a:t>
            </a:r>
          </a:p>
        </p:txBody>
      </p:sp>
      <p:pic>
        <p:nvPicPr>
          <p:cNvPr id="6" name="Рисунок 5" descr="4065_html_7d3f063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780928"/>
            <a:ext cx="7884368" cy="35135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08720"/>
            <a:ext cx="8208912" cy="156966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660066"/>
                </a:solidFill>
              </a:rPr>
              <a:t>СПАСИБО ЗА ВНИМАНИЕ!</a:t>
            </a:r>
          </a:p>
          <a:p>
            <a:pPr algn="ctr"/>
            <a:r>
              <a:rPr lang="ru-RU" sz="4800" b="1" i="1" dirty="0" smtClean="0">
                <a:solidFill>
                  <a:srgbClr val="660066"/>
                </a:solidFill>
              </a:rPr>
              <a:t>ДО НОВЫХ ВСТРЕЧ!</a:t>
            </a:r>
            <a:endParaRPr lang="ru-RU" sz="4800" b="1" i="1" dirty="0">
              <a:solidFill>
                <a:srgbClr val="660066"/>
              </a:solidFill>
            </a:endParaRPr>
          </a:p>
        </p:txBody>
      </p:sp>
      <p:pic>
        <p:nvPicPr>
          <p:cNvPr id="3" name="Рисунок 2" descr="1806463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668458"/>
            <a:ext cx="6264696" cy="33528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92080" y="332656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УТРЕННЯЯ ГИМНАСТИКА</a:t>
            </a:r>
            <a:endParaRPr lang="ru-RU" dirty="0"/>
          </a:p>
        </p:txBody>
      </p:sp>
      <p:pic>
        <p:nvPicPr>
          <p:cNvPr id="3" name="Рисунок 2" descr="IMG_20161109_0945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2780928"/>
            <a:ext cx="5256584" cy="3645024"/>
          </a:xfrm>
          <a:prstGeom prst="teardrop">
            <a:avLst/>
          </a:prstGeom>
        </p:spPr>
      </p:pic>
      <p:pic>
        <p:nvPicPr>
          <p:cNvPr id="4" name="Рисунок 3" descr="IMG_20161109_0941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548680"/>
            <a:ext cx="4824536" cy="3501008"/>
          </a:xfrm>
          <a:prstGeom prst="teardrop">
            <a:avLst/>
          </a:prstGeom>
        </p:spPr>
      </p:pic>
      <p:pic>
        <p:nvPicPr>
          <p:cNvPr id="5" name="Рисунок 4" descr="clipart_winner-1zsegaw-520x59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4581128"/>
            <a:ext cx="2304256" cy="17008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13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548680"/>
            <a:ext cx="5436096" cy="41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13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3140968"/>
            <a:ext cx="493204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940152" y="764704"/>
            <a:ext cx="2736304" cy="138499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НОД ПО ФИЗИЧЕСКОМУ РАЗВИТИЮ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Рисунок 7" descr="1806464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4725144"/>
            <a:ext cx="1743460" cy="178308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61109_0940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2924944"/>
            <a:ext cx="5976664" cy="3573016"/>
          </a:xfrm>
          <a:prstGeom prst="round2DiagRect">
            <a:avLst/>
          </a:prstGeom>
        </p:spPr>
      </p:pic>
      <p:pic>
        <p:nvPicPr>
          <p:cNvPr id="3" name="Рисунок 2" descr="IMG_20161109_094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5148064" cy="3284984"/>
          </a:xfrm>
          <a:prstGeom prst="round2Diag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40152" y="1124744"/>
            <a:ext cx="2808312" cy="95410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6600"/>
                </a:solidFill>
              </a:rPr>
              <a:t>ДЫХАТЕЛЬНАЯ ГИМНАСТИКА</a:t>
            </a:r>
            <a:endParaRPr lang="ru-RU" sz="2800" b="1" i="1" dirty="0">
              <a:solidFill>
                <a:srgbClr val="006600"/>
              </a:solidFill>
            </a:endParaRPr>
          </a:p>
        </p:txBody>
      </p:sp>
      <p:pic>
        <p:nvPicPr>
          <p:cNvPr id="5" name="Рисунок 4" descr="teddy-bear (16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221088"/>
            <a:ext cx="1656184" cy="24208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61109_0955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924944"/>
            <a:ext cx="5076056" cy="3672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G_20161109_0941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332656"/>
            <a:ext cx="4680520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115616" y="1052736"/>
            <a:ext cx="3312368" cy="95410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660066"/>
                </a:solidFill>
              </a:rPr>
              <a:t>ДВИГАТЕЛЬНАЯ РАЗМИНКА</a:t>
            </a:r>
            <a:endParaRPr lang="ru-RU" sz="2800" b="1" i="1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0152" y="4293096"/>
            <a:ext cx="2880320" cy="95410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6600"/>
                </a:solidFill>
              </a:rPr>
              <a:t>ПАЛЬЧИКОВАЯ ГИМНАСТИКА</a:t>
            </a:r>
            <a:endParaRPr lang="ru-RU" sz="2800" b="1" i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5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3888432" cy="39604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IMG_15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3140968"/>
            <a:ext cx="5148064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932040" y="548680"/>
            <a:ext cx="3600400" cy="15696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C0000"/>
                </a:solidFill>
              </a:rPr>
              <a:t>БЕСЕДЫ О ЗДОРОВОМ ОБРАЗЕ ЖИЗНИ С ДОКТОРОМ «ПИЛЮЛЬКИНОЙ»</a:t>
            </a:r>
            <a:endParaRPr lang="ru-RU" sz="2400" b="1" i="1" dirty="0">
              <a:solidFill>
                <a:srgbClr val="CC0000"/>
              </a:solidFill>
            </a:endParaRPr>
          </a:p>
        </p:txBody>
      </p:sp>
      <p:pic>
        <p:nvPicPr>
          <p:cNvPr id="6" name="Рисунок 5" descr="i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4509120"/>
            <a:ext cx="1590675" cy="20478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5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827584" y="-387424"/>
            <a:ext cx="3312368" cy="44644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 descr="IMG_15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2348880"/>
            <a:ext cx="4427984" cy="29969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IMG_15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811864" y="2796648"/>
            <a:ext cx="3172408" cy="42930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508104" y="764704"/>
            <a:ext cx="3456384" cy="95410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СПОРТИВНЫЕ ИГРЫ И  ЭСТАФЕТЫ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15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3068960"/>
            <a:ext cx="5148064" cy="3573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20161108_1141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76672"/>
            <a:ext cx="5328592" cy="3861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940152" y="908720"/>
            <a:ext cx="2880320" cy="15696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6600"/>
                </a:solidFill>
              </a:rPr>
              <a:t>ПРОГУЛКИ И ПОДВИЖНЫЕ ИГРЫ НА СВЕЖЕМ ВОЗДУХЕ</a:t>
            </a:r>
            <a:endParaRPr lang="ru-RU" sz="2400" b="1" i="1" dirty="0">
              <a:solidFill>
                <a:srgbClr val="006600"/>
              </a:solidFill>
            </a:endParaRPr>
          </a:p>
        </p:txBody>
      </p:sp>
      <p:pic>
        <p:nvPicPr>
          <p:cNvPr id="6" name="Рисунок 5" descr="deti_mach-1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4797152"/>
            <a:ext cx="1725318" cy="146316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61108_1139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996952"/>
            <a:ext cx="3779912" cy="3501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IMG_15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3635896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IMG_12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3573016"/>
            <a:ext cx="4067944" cy="29969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IMG_12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32656"/>
            <a:ext cx="3888432" cy="2492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77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Разик</dc:creator>
  <cp:lastModifiedBy>Славик</cp:lastModifiedBy>
  <cp:revision>15</cp:revision>
  <dcterms:created xsi:type="dcterms:W3CDTF">2016-11-15T16:51:04Z</dcterms:created>
  <dcterms:modified xsi:type="dcterms:W3CDTF">2022-03-09T15:06:46Z</dcterms:modified>
</cp:coreProperties>
</file>