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2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09013-57C6-4D6E-90AA-5DD32B86A2DE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525DC-562F-41F4-AE0E-3406CA53A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536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09013-57C6-4D6E-90AA-5DD32B86A2DE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525DC-562F-41F4-AE0E-3406CA53A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48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09013-57C6-4D6E-90AA-5DD32B86A2DE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525DC-562F-41F4-AE0E-3406CA53A0E8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590836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09013-57C6-4D6E-90AA-5DD32B86A2DE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525DC-562F-41F4-AE0E-3406CA53A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85839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09013-57C6-4D6E-90AA-5DD32B86A2DE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525DC-562F-41F4-AE0E-3406CA53A0E8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392058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09013-57C6-4D6E-90AA-5DD32B86A2DE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525DC-562F-41F4-AE0E-3406CA53A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6065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09013-57C6-4D6E-90AA-5DD32B86A2DE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525DC-562F-41F4-AE0E-3406CA53A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12820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09013-57C6-4D6E-90AA-5DD32B86A2DE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525DC-562F-41F4-AE0E-3406CA53A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560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09013-57C6-4D6E-90AA-5DD32B86A2DE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525DC-562F-41F4-AE0E-3406CA53A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864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09013-57C6-4D6E-90AA-5DD32B86A2DE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525DC-562F-41F4-AE0E-3406CA53A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879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09013-57C6-4D6E-90AA-5DD32B86A2DE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525DC-562F-41F4-AE0E-3406CA53A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3802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09013-57C6-4D6E-90AA-5DD32B86A2DE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525DC-562F-41F4-AE0E-3406CA53A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532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09013-57C6-4D6E-90AA-5DD32B86A2DE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525DC-562F-41F4-AE0E-3406CA53A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6666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09013-57C6-4D6E-90AA-5DD32B86A2DE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525DC-562F-41F4-AE0E-3406CA53A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421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09013-57C6-4D6E-90AA-5DD32B86A2DE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525DC-562F-41F4-AE0E-3406CA53A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747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09013-57C6-4D6E-90AA-5DD32B86A2DE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525DC-562F-41F4-AE0E-3406CA53A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0846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09013-57C6-4D6E-90AA-5DD32B86A2DE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2A525DC-562F-41F4-AE0E-3406CA53A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534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g"/><Relationship Id="rId5" Type="http://schemas.openxmlformats.org/officeDocument/2006/relationships/image" Target="../media/image20.jpeg"/><Relationship Id="rId4" Type="http://schemas.openxmlformats.org/officeDocument/2006/relationships/image" Target="../media/image19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2976041"/>
              </p:ext>
            </p:extLst>
          </p:nvPr>
        </p:nvGraphicFramePr>
        <p:xfrm>
          <a:off x="2086376" y="758952"/>
          <a:ext cx="7083381" cy="5042043"/>
        </p:xfrm>
        <a:graphic>
          <a:graphicData uri="http://schemas.openxmlformats.org/drawingml/2006/table">
            <a:tbl>
              <a:tblPr/>
              <a:tblGrid>
                <a:gridCol w="2657315">
                  <a:extLst>
                    <a:ext uri="{9D8B030D-6E8A-4147-A177-3AD203B41FA5}">
                      <a16:colId xmlns:a16="http://schemas.microsoft.com/office/drawing/2014/main" val="2265692842"/>
                    </a:ext>
                  </a:extLst>
                </a:gridCol>
                <a:gridCol w="568352">
                  <a:extLst>
                    <a:ext uri="{9D8B030D-6E8A-4147-A177-3AD203B41FA5}">
                      <a16:colId xmlns:a16="http://schemas.microsoft.com/office/drawing/2014/main" val="3640392077"/>
                    </a:ext>
                  </a:extLst>
                </a:gridCol>
                <a:gridCol w="627925">
                  <a:extLst>
                    <a:ext uri="{9D8B030D-6E8A-4147-A177-3AD203B41FA5}">
                      <a16:colId xmlns:a16="http://schemas.microsoft.com/office/drawing/2014/main" val="3868221677"/>
                    </a:ext>
                  </a:extLst>
                </a:gridCol>
                <a:gridCol w="724528">
                  <a:extLst>
                    <a:ext uri="{9D8B030D-6E8A-4147-A177-3AD203B41FA5}">
                      <a16:colId xmlns:a16="http://schemas.microsoft.com/office/drawing/2014/main" val="450685702"/>
                    </a:ext>
                  </a:extLst>
                </a:gridCol>
                <a:gridCol w="592504">
                  <a:extLst>
                    <a:ext uri="{9D8B030D-6E8A-4147-A177-3AD203B41FA5}">
                      <a16:colId xmlns:a16="http://schemas.microsoft.com/office/drawing/2014/main" val="2760944889"/>
                    </a:ext>
                  </a:extLst>
                </a:gridCol>
                <a:gridCol w="684278">
                  <a:extLst>
                    <a:ext uri="{9D8B030D-6E8A-4147-A177-3AD203B41FA5}">
                      <a16:colId xmlns:a16="http://schemas.microsoft.com/office/drawing/2014/main" val="3150533304"/>
                    </a:ext>
                  </a:extLst>
                </a:gridCol>
                <a:gridCol w="685888">
                  <a:extLst>
                    <a:ext uri="{9D8B030D-6E8A-4147-A177-3AD203B41FA5}">
                      <a16:colId xmlns:a16="http://schemas.microsoft.com/office/drawing/2014/main" val="4023836129"/>
                    </a:ext>
                  </a:extLst>
                </a:gridCol>
                <a:gridCol w="542591">
                  <a:extLst>
                    <a:ext uri="{9D8B030D-6E8A-4147-A177-3AD203B41FA5}">
                      <a16:colId xmlns:a16="http://schemas.microsoft.com/office/drawing/2014/main" val="1110571605"/>
                    </a:ext>
                  </a:extLst>
                </a:gridCol>
              </a:tblGrid>
              <a:tr h="650809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6474050"/>
                  </a:ext>
                </a:extLst>
              </a:tr>
              <a:tr h="586464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5742516"/>
                  </a:ext>
                </a:extLst>
              </a:tr>
              <a:tr h="59392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4422180"/>
                  </a:ext>
                </a:extLst>
              </a:tr>
              <a:tr h="589243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355498"/>
                  </a:ext>
                </a:extLst>
              </a:tr>
              <a:tr h="92615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9111764"/>
                  </a:ext>
                </a:extLst>
              </a:tr>
              <a:tr h="876092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6887029"/>
                  </a:ext>
                </a:extLst>
              </a:tr>
              <a:tr h="81935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2809084"/>
                  </a:ext>
                </a:extLst>
              </a:tr>
            </a:tbl>
          </a:graphicData>
        </a:graphic>
      </p:graphicFrame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8780" y="429192"/>
            <a:ext cx="6698125" cy="133746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4763" y="1039689"/>
            <a:ext cx="6121910" cy="133746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7671" y="1650186"/>
            <a:ext cx="6698125" cy="133746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69209" y="2260683"/>
            <a:ext cx="6121910" cy="133746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07671" y="2997680"/>
            <a:ext cx="6121910" cy="133746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69209" y="3878883"/>
            <a:ext cx="6121910" cy="1337463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32026" y="4761090"/>
            <a:ext cx="6121910" cy="1337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179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639" y="1176271"/>
            <a:ext cx="8596668" cy="1320800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algn="ctr"/>
            <a:r>
              <a:rPr lang="en-US" sz="6600" dirty="0" smtClean="0"/>
              <a:t>Game</a:t>
            </a:r>
            <a:br>
              <a:rPr lang="en-US" sz="6600" dirty="0" smtClean="0"/>
            </a:br>
            <a:r>
              <a:rPr lang="en-US" sz="6600" dirty="0" smtClean="0"/>
              <a:t>“Oh, </a:t>
            </a:r>
            <a:r>
              <a:rPr lang="en-US" sz="6600" dirty="0" err="1" smtClean="0"/>
              <a:t>noooo</a:t>
            </a:r>
            <a:r>
              <a:rPr lang="en-US" sz="6600" dirty="0" smtClean="0"/>
              <a:t>, it’s a monster!”</a:t>
            </a: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773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7175373" cy="40182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3594" y="0"/>
            <a:ext cx="5328406" cy="683037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2758" y="609600"/>
            <a:ext cx="5291540" cy="52915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82758" y="609600"/>
            <a:ext cx="9009242" cy="62207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83087" y="12957"/>
            <a:ext cx="6791211" cy="681741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48378" y="12957"/>
            <a:ext cx="4451182" cy="684504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-1078838"/>
            <a:ext cx="12173959" cy="790921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3163249"/>
            <a:ext cx="7429500" cy="366712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194906" y="-1078838"/>
            <a:ext cx="6960275" cy="5249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074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452315" cy="501022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7611" y="0"/>
            <a:ext cx="6834389" cy="51257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87144"/>
            <a:ext cx="6568225" cy="437085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533" y="159194"/>
            <a:ext cx="10220393" cy="657346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1095" y="0"/>
            <a:ext cx="9614287" cy="6858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533" y="-1"/>
            <a:ext cx="106024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996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806147" y="609600"/>
            <a:ext cx="11505935" cy="673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37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85" y="0"/>
            <a:ext cx="9416716" cy="6858000"/>
          </a:xfrm>
        </p:spPr>
      </p:pic>
    </p:spTree>
    <p:extLst>
      <p:ext uri="{BB962C8B-B14F-4D97-AF65-F5344CB8AC3E}">
        <p14:creationId xmlns:p14="http://schemas.microsoft.com/office/powerpoint/2010/main" val="394650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Зеленый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96</TotalTime>
  <Words>1</Words>
  <Application>Microsoft Office PowerPoint</Application>
  <PresentationFormat>Широкоэкранный</PresentationFormat>
  <Paragraphs>12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Calibri</vt:lpstr>
      <vt:lpstr>Times New Roman</vt:lpstr>
      <vt:lpstr>Trebuchet MS</vt:lpstr>
      <vt:lpstr>Wingdings 3</vt:lpstr>
      <vt:lpstr>Аспект</vt:lpstr>
      <vt:lpstr>Презентация PowerPoint</vt:lpstr>
      <vt:lpstr>Game “Oh, noooo, it’s a monster!”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Baisangur</dc:creator>
  <cp:lastModifiedBy>Baisangur</cp:lastModifiedBy>
  <cp:revision>10</cp:revision>
  <dcterms:created xsi:type="dcterms:W3CDTF">2019-01-24T19:58:10Z</dcterms:created>
  <dcterms:modified xsi:type="dcterms:W3CDTF">2019-12-26T20:08:37Z</dcterms:modified>
</cp:coreProperties>
</file>