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63" r:id="rId2"/>
    <p:sldId id="262" r:id="rId3"/>
    <p:sldId id="264" r:id="rId4"/>
    <p:sldId id="265" r:id="rId5"/>
    <p:sldId id="259" r:id="rId6"/>
    <p:sldId id="260" r:id="rId7"/>
    <p:sldId id="256" r:id="rId8"/>
    <p:sldId id="261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D6B1022-ECAC-4B54-BA4F-2CC4F4667A86}" type="datetimeFigureOut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1F93E92-E819-4543-B977-CED209536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0EA83-CF37-4B8D-ADEF-A0B66F88CD69}" type="datetime1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268CD-AC7C-4F92-9E3E-CDA9FCCC8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8649E-4A63-4428-B199-FCF6EBA3CEEF}" type="datetime1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43D78-DEB7-4217-972F-2D11B2BF3D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1E3B0-CD51-48BA-84E3-0E399923327E}" type="datetime1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937D-6AFA-46E3-8706-6AAA735AB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D8B4D-1D3E-4D00-AD11-3B85C696D722}" type="datetime1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9D27E-9573-4D59-ACF4-445297874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D2003-0B7F-4BEE-B995-F0B694A5F235}" type="datetime1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650DD-B7DA-4CDF-A6CA-CC18DAD7D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6EA91-E6AB-4258-B96A-A0ABC630ECDC}" type="datetime1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68FBE-9CEE-4E06-9D53-9D7E0305F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8B76B-6549-4F5F-A69F-E57742D2A87A}" type="datetime1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6F43A-CB74-4B5F-A975-985CE8192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22BDB-BEA0-4053-9CF6-0D47D42B74F4}" type="datetime1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11E95-E208-487E-9D8B-26A7C1D11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CC6B9-0792-4B56-9BD0-C5F6EE254140}" type="datetime1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5D6FF-CE64-4C35-9137-4F5594DDB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856A8-B794-46BB-A661-86638C97A898}" type="datetime1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98810-8DE3-4033-A705-B03126E0D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014B3-6705-4D85-8E1F-D05C549E1D28}" type="datetime1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01BCD-3677-4558-93BD-456A8AFF6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766AD2-7EF2-4F9D-AAEB-8425C0E7A219}" type="datetime1">
              <a:rPr lang="ru-RU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FA8DE1-A2D1-4524-980C-4F5CCC0B9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pandia.ru/text/category/vlazhnostmz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443F100-F0C2-48D5-8722-E3E78FC3EC9C}"/>
              </a:ext>
            </a:extLst>
          </p:cNvPr>
          <p:cNvSpPr txBox="1"/>
          <p:nvPr/>
        </p:nvSpPr>
        <p:spPr>
          <a:xfrm>
            <a:off x="4427984" y="426511"/>
            <a:ext cx="4283968" cy="60049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через океан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Плыть к другому берегу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Попадешь на материк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Южная Америка.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на том материке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Есть река глубокая,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известных в мире рек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Самая широкая.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Там - стеною на пути –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Джунгли непролазные: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 индейцу не пройти,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 туристу праздному.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Там на водопой спешат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Звери утром ранним,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в воде кишмя кишат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Страшные пираньи.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Там над Андами парит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Птица кондор,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джунглях ползает змея –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Анаконда…</a:t>
            </a:r>
            <a:endParaRPr lang="ru-RU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88B6365B-B71B-424E-994E-B06ABD258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37" y="943254"/>
            <a:ext cx="3491880" cy="226972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AAA724EA-C033-4E71-9E38-17205FE0B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3966299" cy="263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662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23D1061-9A3D-4E35-9EE5-15F93C4C83E5}"/>
              </a:ext>
            </a:extLst>
          </p:cNvPr>
          <p:cNvSpPr/>
          <p:nvPr/>
        </p:nvSpPr>
        <p:spPr>
          <a:xfrm>
            <a:off x="-180528" y="764704"/>
            <a:ext cx="9213245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«Познания и странствия неотделимы</a:t>
            </a:r>
            <a:br>
              <a:rPr lang="ru-RU" sz="3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8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 от друга»</a:t>
            </a:r>
            <a:br>
              <a:rPr lang="ru-RU" sz="3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Константин Паустовский</a:t>
            </a:r>
            <a:endParaRPr lang="ru-RU" sz="3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8000"/>
              </a:solidFill>
              <a:effectLst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F2E18C9-130B-4734-9205-142284040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04" y="3068960"/>
            <a:ext cx="3851920" cy="273636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B25AA7B-88CB-49AD-9C92-5A773A6EC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947" y="3068960"/>
            <a:ext cx="4104549" cy="273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66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E46B170F-E869-46FE-8C7B-1C5F9ED56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FD8B4D-1D3E-4D00-AD11-3B85C696D722}" type="datetime1">
              <a:rPr lang="ru-RU" smtClean="0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C20D49-C146-40C3-BDE5-3C2361247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70825E-7A59-467C-A242-09613F1CE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79D27E-9573-4D59-ACF4-445297874FF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40C4AC-72BB-4B01-B0C0-6B05C72EF225}"/>
              </a:ext>
            </a:extLst>
          </p:cNvPr>
          <p:cNvSpPr txBox="1"/>
          <p:nvPr/>
        </p:nvSpPr>
        <p:spPr>
          <a:xfrm>
            <a:off x="457200" y="1556792"/>
            <a:ext cx="8147248" cy="45179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 «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Затем на вертолете мы отправились на 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восток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материка, в Анды. Это 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невысокие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горы, их высшая точка всего 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895м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этих горах есть озеро Титикака, из которого берет начало 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Ориноко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река, 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впадающая в Тихий океан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На Ориноко есть водопад Анхель, названный </a:t>
            </a:r>
            <a:r>
              <a:rPr lang="ru-RU" sz="2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честь самой распространенной в Ориноко рыбки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 реки уже рукой подать 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8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Патогонии</a:t>
            </a:r>
            <a:r>
              <a:rPr lang="ru-RU" sz="2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самой 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tooltip="Влажность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влажной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области в Южной Америке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1611605-8B6D-4B62-8F1E-883556B8E68F}"/>
              </a:ext>
            </a:extLst>
          </p:cNvPr>
          <p:cNvSpPr/>
          <p:nvPr/>
        </p:nvSpPr>
        <p:spPr>
          <a:xfrm>
            <a:off x="-180528" y="764704"/>
            <a:ext cx="9213245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8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Письма </a:t>
            </a:r>
            <a:r>
              <a:rPr lang="ru-RU" sz="3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Врунгеля</a:t>
            </a:r>
            <a:endParaRPr lang="ru-RU" sz="3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8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24721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EF3F09C0-844B-4574-9F27-6B047CCD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FD8B4D-1D3E-4D00-AD11-3B85C696D722}" type="datetime1">
              <a:rPr lang="ru-RU" smtClean="0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F9E862-5257-46AE-86F9-9554B5E33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8DFB93-C119-4731-9F6D-F3DC89863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79D27E-9573-4D59-ACF4-445297874FF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8D07D7-1AF5-4930-A191-08536686390B}"/>
              </a:ext>
            </a:extLst>
          </p:cNvPr>
          <p:cNvSpPr txBox="1"/>
          <p:nvPr/>
        </p:nvSpPr>
        <p:spPr>
          <a:xfrm>
            <a:off x="899592" y="548680"/>
            <a:ext cx="7092788" cy="584493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 Какой пролив отделяет Южную Америку от Антарктиды?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Бассов  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Дрейка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Магелланов г) Берингов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Какая часть материка Южная Америка равнинная?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северная б) южная в) западная 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восточная</a:t>
            </a:r>
            <a:endParaRPr lang="ru-RU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Какой  водопад на материке самый высокий в мире?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Анхель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Ниагарский в)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Игуасу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г) Виктория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 Андах расположено самое большое высокогорное озеро мира?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Эйр-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Норт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б)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Патус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в) Маракайбо 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Титикака</a:t>
            </a:r>
            <a:endParaRPr lang="ru-RU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Какая равнина самая крупная?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Амазонская низменность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Оринокская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низменность в) Ла-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Платская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низменность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Бразильское плоскогорье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Какая река Южной Америки самая полноводная?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Ориноко 	   б) Парана 	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в)Амазонка     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Риу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Негру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Как называют потомков от браков индейцев и негров?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мулаты б) метисы в) кечуа 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самбо</a:t>
            </a:r>
            <a:endParaRPr lang="ru-RU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Какое утверждение правильно характеризует особенности климата Южной Америки?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самый жаркий б) самый сухой 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самый влажный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самый холодный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Высочайшей точкой Южной Америки является?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г. Ильямпу б) г.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Руис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г. </a:t>
            </a:r>
            <a:r>
              <a:rPr lang="ru-RU" sz="14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Аконгагуа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Чимборасо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10"/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Расположите формы рельефа Южной Америки в порядке их размещения с севера на юг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Амазонская низменность		Б) Бразильское плоскогорье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Гвианское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плоскогорье		Г) Ла-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Платская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низменность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ВАБГ</a:t>
            </a:r>
            <a:endParaRPr lang="ru-RU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71DE68-160B-44A7-8EC5-07925390AD4F}"/>
              </a:ext>
            </a:extLst>
          </p:cNvPr>
          <p:cNvSpPr txBox="1"/>
          <p:nvPr/>
        </p:nvSpPr>
        <p:spPr>
          <a:xfrm>
            <a:off x="2774801" y="2780928"/>
            <a:ext cx="3722301" cy="2062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/>
              <a:t>10-9 оценка «5»</a:t>
            </a:r>
          </a:p>
          <a:p>
            <a:r>
              <a:rPr lang="ru-RU" sz="3200" dirty="0"/>
              <a:t>8-7 оценка «4»</a:t>
            </a:r>
          </a:p>
          <a:p>
            <a:r>
              <a:rPr lang="ru-RU" sz="3200" dirty="0"/>
              <a:t>6-5 оценка «3»</a:t>
            </a:r>
          </a:p>
          <a:p>
            <a:r>
              <a:rPr lang="ru-RU" sz="3200" dirty="0"/>
              <a:t>Менее 5 оценка «2»</a:t>
            </a:r>
          </a:p>
        </p:txBody>
      </p:sp>
    </p:spTree>
    <p:extLst>
      <p:ext uri="{BB962C8B-B14F-4D97-AF65-F5344CB8AC3E}">
        <p14:creationId xmlns:p14="http://schemas.microsoft.com/office/powerpoint/2010/main" val="373415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H:\Documents and Settings\Aida\Рабочий стол\клипарты рамки фончики\karty\karty\map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090">
            <a:off x="1961234" y="609704"/>
            <a:ext cx="1262071" cy="1081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H:\Documents and Settings\Aida\Рабочий стол\клипарты рамки фончики\karty\karty\map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00034" y="642918"/>
            <a:ext cx="1762137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976A128-2444-4485-8F41-4869E2E342C0}"/>
              </a:ext>
            </a:extLst>
          </p:cNvPr>
          <p:cNvSpPr/>
          <p:nvPr/>
        </p:nvSpPr>
        <p:spPr>
          <a:xfrm>
            <a:off x="3148661" y="895633"/>
            <a:ext cx="54791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Третий лишний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96997C-77AA-4099-AFC2-EB28C0BF3BD2}"/>
              </a:ext>
            </a:extLst>
          </p:cNvPr>
          <p:cNvSpPr txBox="1"/>
          <p:nvPr/>
        </p:nvSpPr>
        <p:spPr>
          <a:xfrm>
            <a:off x="899592" y="2081308"/>
            <a:ext cx="7560840" cy="37856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algn="ctr">
              <a:spcAft>
                <a:spcPts val="0"/>
              </a:spcAft>
            </a:pPr>
            <a: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1.Парана, Амазонка, Замбези </a:t>
            </a:r>
            <a:b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2. </a:t>
            </a:r>
            <a:r>
              <a:rPr lang="ru-RU" sz="3000" b="1" dirty="0" err="1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Маракабо,Титикака</a:t>
            </a:r>
            <a: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, Чад</a:t>
            </a:r>
            <a:b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3. </a:t>
            </a:r>
            <a:r>
              <a:rPr lang="ru-RU" sz="3000" b="1" dirty="0" err="1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Гвианское</a:t>
            </a:r>
            <a: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, </a:t>
            </a:r>
            <a:r>
              <a:rPr lang="ru-RU" sz="3000" b="1" dirty="0" err="1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Тибести</a:t>
            </a:r>
            <a: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, Бразильское</a:t>
            </a:r>
            <a:b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4. Бассов, Магелланов, Дрека</a:t>
            </a:r>
            <a:b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5. Йорк, Горн, </a:t>
            </a:r>
            <a:r>
              <a:rPr lang="ru-RU" sz="3000" b="1" dirty="0" err="1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Париньяс</a:t>
            </a:r>
            <a:b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6. Ленивец, Броненосец, Динго</a:t>
            </a:r>
            <a:b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7. Лама, Лев, Капибара</a:t>
            </a:r>
            <a:b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3000" b="1" dirty="0">
                <a:solidFill>
                  <a:srgbClr val="00000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8. Баобаб, Гевея, Виктория Регия</a:t>
            </a:r>
            <a:endParaRPr lang="ru-RU" sz="3000" b="1" dirty="0">
              <a:effectLst/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50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H:\Documents and Settings\Aida\Рабочий стол\клипарты рамки фончики\karty\karty\map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090">
            <a:off x="1961234" y="609704"/>
            <a:ext cx="1262071" cy="1081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H:\Documents and Settings\Aida\Рабочий стол\клипарты рамки фончики\karty\karty\map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00034" y="642918"/>
            <a:ext cx="1762137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976A128-2444-4485-8F41-4869E2E342C0}"/>
              </a:ext>
            </a:extLst>
          </p:cNvPr>
          <p:cNvSpPr/>
          <p:nvPr/>
        </p:nvSpPr>
        <p:spPr>
          <a:xfrm>
            <a:off x="3148661" y="895633"/>
            <a:ext cx="54791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Третий лишний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96997C-77AA-4099-AFC2-EB28C0BF3BD2}"/>
              </a:ext>
            </a:extLst>
          </p:cNvPr>
          <p:cNvSpPr txBox="1"/>
          <p:nvPr/>
        </p:nvSpPr>
        <p:spPr>
          <a:xfrm>
            <a:off x="1259632" y="2348880"/>
            <a:ext cx="6912768" cy="35394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1.Парана, Амазонка</a:t>
            </a:r>
            <a:r>
              <a:rPr lang="ru-RU" sz="2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амбези</a:t>
            </a:r>
            <a:b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Маракайбо</a:t>
            </a:r>
            <a:r>
              <a:rPr lang="ru-RU" sz="2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Чад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Титикака</a:t>
            </a:r>
            <a:b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Гвианское</a:t>
            </a:r>
            <a:r>
              <a:rPr lang="ru-RU" sz="2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Тибести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Бразильское</a:t>
            </a:r>
            <a:b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Бассов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Магелланов,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рейка</a:t>
            </a:r>
            <a:b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Йорк,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Горн,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ариньяс</a:t>
            </a:r>
            <a:b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Ленивец, Броненосец, 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Динго</a:t>
            </a:r>
            <a:b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Лама, 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Лев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Капибара</a:t>
            </a:r>
            <a:b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Баобаб,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Гевея, Виктория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егия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52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H:\Documents and Settings\Aida\Рабочий стол\клипарты рамки фончики\karty\karty\map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090">
            <a:off x="1961234" y="609704"/>
            <a:ext cx="1262071" cy="1081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H:\Documents and Settings\Aida\Рабочий стол\клипарты рамки фончики\karty\karty\map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00034" y="642918"/>
            <a:ext cx="1762137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FC7A67-53CF-4983-ABC2-030921118144}"/>
              </a:ext>
            </a:extLst>
          </p:cNvPr>
          <p:cNvSpPr txBox="1"/>
          <p:nvPr/>
        </p:nvSpPr>
        <p:spPr>
          <a:xfrm>
            <a:off x="1461191" y="2636912"/>
            <a:ext cx="6480720" cy="347030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Определите координаты указанных объектов. Что у них общего?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№1 - 60</a:t>
            </a:r>
            <a:r>
              <a:rPr lang="ru-RU" sz="2800" b="1" baseline="30000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з. д. и 3</a:t>
            </a:r>
            <a:r>
              <a:rPr lang="ru-RU" sz="2800" b="1" baseline="30000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 </a:t>
            </a: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ю. ш. </a:t>
            </a:r>
            <a:endParaRPr lang="ru-RU" sz="2800" b="1" dirty="0">
              <a:solidFill>
                <a:srgbClr val="8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№2 - 63</a:t>
            </a:r>
            <a:r>
              <a:rPr lang="ru-RU" sz="2800" b="1" baseline="30000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 </a:t>
            </a: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з. д. и 5</a:t>
            </a:r>
            <a:r>
              <a:rPr lang="ru-RU" sz="2800" b="1" baseline="30000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ш. </a:t>
            </a:r>
            <a:endParaRPr lang="ru-RU" sz="2800" b="1" dirty="0">
              <a:solidFill>
                <a:srgbClr val="8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№3 -  59</a:t>
            </a:r>
            <a:r>
              <a:rPr lang="ru-RU" sz="2800" b="1" baseline="30000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з. д. и 30</a:t>
            </a:r>
            <a:r>
              <a:rPr lang="ru-RU" sz="2800" b="1" baseline="30000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ю. ш.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№4 - 72</a:t>
            </a:r>
            <a:r>
              <a:rPr lang="en-US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º</a:t>
            </a: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з.д</a:t>
            </a: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 10</a:t>
            </a:r>
            <a:r>
              <a:rPr lang="en-US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º</a:t>
            </a: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с.ш</a:t>
            </a:r>
            <a:r>
              <a:rPr lang="ru-RU" sz="28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800" b="1" dirty="0">
              <a:solidFill>
                <a:srgbClr val="8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38081AC-4DDB-43DA-936A-FA1609C3A1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" t="23999" r="45664" b="4076"/>
          <a:stretch/>
        </p:blipFill>
        <p:spPr bwMode="auto">
          <a:xfrm>
            <a:off x="5292080" y="476672"/>
            <a:ext cx="2567541" cy="1968777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H:\Documents and Settings\Aida\Рабочий стол\клипарты рамки фончики\karty\karty\map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090">
            <a:off x="1961234" y="609704"/>
            <a:ext cx="1262071" cy="1081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H:\Documents and Settings\Aida\Рабочий стол\клипарты рамки фончики\karty\karty\map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00034" y="642918"/>
            <a:ext cx="1762137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FC7A67-53CF-4983-ABC2-030921118144}"/>
              </a:ext>
            </a:extLst>
          </p:cNvPr>
          <p:cNvSpPr txBox="1"/>
          <p:nvPr/>
        </p:nvSpPr>
        <p:spPr>
          <a:xfrm>
            <a:off x="1043608" y="2924944"/>
            <a:ext cx="7560840" cy="26108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№1 - 60</a:t>
            </a:r>
            <a:r>
              <a:rPr lang="ru-RU" sz="2800" b="1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з. д. и 3</a:t>
            </a:r>
            <a:r>
              <a:rPr lang="ru-RU" sz="2800" b="1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 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ю. ш. </a:t>
            </a:r>
            <a:r>
              <a:rPr lang="ru-RU" sz="2800" b="1" dirty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(устье реки Амазонки)</a:t>
            </a:r>
            <a:endParaRPr lang="ru-RU" sz="2800" b="1" dirty="0">
              <a:solidFill>
                <a:srgbClr val="008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№2 - 63</a:t>
            </a:r>
            <a:r>
              <a:rPr lang="ru-RU" sz="2800" b="1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 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з. д. и 5</a:t>
            </a:r>
            <a:r>
              <a:rPr lang="ru-RU" sz="2800" b="1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ш. </a:t>
            </a:r>
            <a:r>
              <a:rPr lang="ru-RU" sz="2800" b="1" dirty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(водопад Анхель)</a:t>
            </a:r>
            <a:endParaRPr lang="ru-RU" sz="2800" b="1" dirty="0">
              <a:solidFill>
                <a:srgbClr val="008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№3 -  59</a:t>
            </a:r>
            <a:r>
              <a:rPr lang="ru-RU" sz="2800" b="1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з. д. и 30</a:t>
            </a:r>
            <a:r>
              <a:rPr lang="ru-RU" sz="2800" b="1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ю. ш.</a:t>
            </a:r>
            <a:r>
              <a:rPr lang="ru-RU" sz="2800" b="1" dirty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(река Парана)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№4 - 72</a:t>
            </a: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º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з.д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 10</a:t>
            </a: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º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с.ш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озеро Маракайбо)</a:t>
            </a:r>
            <a:endParaRPr lang="ru-RU" sz="2800" b="1" dirty="0">
              <a:solidFill>
                <a:srgbClr val="008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38081AC-4DDB-43DA-936A-FA1609C3A1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" t="23999" r="45664" b="4076"/>
          <a:stretch/>
        </p:blipFill>
        <p:spPr bwMode="auto">
          <a:xfrm>
            <a:off x="5292080" y="476672"/>
            <a:ext cx="2567541" cy="1968777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16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23DFD8E6-8FCA-4722-94F6-290C19AC9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FD8B4D-1D3E-4D00-AD11-3B85C696D722}" type="datetime1">
              <a:rPr lang="ru-RU" smtClean="0"/>
              <a:pPr>
                <a:defRPr/>
              </a:pPr>
              <a:t>19.07.2022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D52931-029F-4C30-A780-DBBB0EDE3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EB31B1-05EA-41E6-B394-62C1C9D4A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79D27E-9573-4D59-ACF4-445297874FF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EEB48C4-C2A2-451D-BFB2-83A17A96EC3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" t="2605" r="7760" b="1339"/>
          <a:stretch/>
        </p:blipFill>
        <p:spPr bwMode="auto">
          <a:xfrm>
            <a:off x="638132" y="633177"/>
            <a:ext cx="5688632" cy="5591646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2D0D0F7-39D1-484A-B4B9-E82B2C137AD3}"/>
              </a:ext>
            </a:extLst>
          </p:cNvPr>
          <p:cNvSpPr txBox="1"/>
          <p:nvPr/>
        </p:nvSpPr>
        <p:spPr>
          <a:xfrm>
            <a:off x="6586262" y="858584"/>
            <a:ext cx="1946177" cy="46798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Бразилия Перу Чили Боливия Венесуэла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Колумбия Эквадор Аргентина Парагвай Суринам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9C632F1D-1DD4-4EFE-BCF4-96B638E5ACA9}"/>
              </a:ext>
            </a:extLst>
          </p:cNvPr>
          <p:cNvCxnSpPr/>
          <p:nvPr/>
        </p:nvCxnSpPr>
        <p:spPr>
          <a:xfrm>
            <a:off x="1348746" y="1412776"/>
            <a:ext cx="324036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20B2EF84-D97C-476E-AC1F-82564A57662B}"/>
              </a:ext>
            </a:extLst>
          </p:cNvPr>
          <p:cNvCxnSpPr/>
          <p:nvPr/>
        </p:nvCxnSpPr>
        <p:spPr>
          <a:xfrm>
            <a:off x="5004048" y="858584"/>
            <a:ext cx="0" cy="28584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A936C75B-7E01-417B-8991-15C06485E4C2}"/>
              </a:ext>
            </a:extLst>
          </p:cNvPr>
          <p:cNvCxnSpPr/>
          <p:nvPr/>
        </p:nvCxnSpPr>
        <p:spPr>
          <a:xfrm>
            <a:off x="5940152" y="1340768"/>
            <a:ext cx="0" cy="37444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DA979202-2FDD-4BD8-AF84-60C287069700}"/>
              </a:ext>
            </a:extLst>
          </p:cNvPr>
          <p:cNvCxnSpPr/>
          <p:nvPr/>
        </p:nvCxnSpPr>
        <p:spPr>
          <a:xfrm>
            <a:off x="4139952" y="5085184"/>
            <a:ext cx="136815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410C75B4-91EF-4EE2-A1FA-A7CFD6E67A0B}"/>
              </a:ext>
            </a:extLst>
          </p:cNvPr>
          <p:cNvCxnSpPr/>
          <p:nvPr/>
        </p:nvCxnSpPr>
        <p:spPr>
          <a:xfrm>
            <a:off x="2195736" y="3717032"/>
            <a:ext cx="151216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97EC8914-5E45-4A63-BE69-7FD226E06688}"/>
              </a:ext>
            </a:extLst>
          </p:cNvPr>
          <p:cNvCxnSpPr/>
          <p:nvPr/>
        </p:nvCxnSpPr>
        <p:spPr>
          <a:xfrm>
            <a:off x="3124200" y="2287808"/>
            <a:ext cx="101575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78EF2B13-306B-4BD2-90B8-B87D03C5165B}"/>
              </a:ext>
            </a:extLst>
          </p:cNvPr>
          <p:cNvCxnSpPr/>
          <p:nvPr/>
        </p:nvCxnSpPr>
        <p:spPr>
          <a:xfrm>
            <a:off x="4139952" y="2287808"/>
            <a:ext cx="0" cy="18612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B67ECF97-B1BD-47F7-86DA-52F3E66536E3}"/>
              </a:ext>
            </a:extLst>
          </p:cNvPr>
          <p:cNvCxnSpPr/>
          <p:nvPr/>
        </p:nvCxnSpPr>
        <p:spPr>
          <a:xfrm>
            <a:off x="827584" y="4581128"/>
            <a:ext cx="151216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2E50C85D-36BE-43B3-ADAD-7B7E91228D72}"/>
              </a:ext>
            </a:extLst>
          </p:cNvPr>
          <p:cNvCxnSpPr>
            <a:cxnSpLocks/>
          </p:cNvCxnSpPr>
          <p:nvPr/>
        </p:nvCxnSpPr>
        <p:spPr>
          <a:xfrm flipH="1">
            <a:off x="899592" y="5085184"/>
            <a:ext cx="144016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37D01768-E046-46B4-AD80-4684F394AEC8}"/>
              </a:ext>
            </a:extLst>
          </p:cNvPr>
          <p:cNvCxnSpPr/>
          <p:nvPr/>
        </p:nvCxnSpPr>
        <p:spPr>
          <a:xfrm>
            <a:off x="2339752" y="4581128"/>
            <a:ext cx="0" cy="5040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5A443C78-FD06-4F1E-96A0-F38A33991BB7}"/>
              </a:ext>
            </a:extLst>
          </p:cNvPr>
          <p:cNvCxnSpPr/>
          <p:nvPr/>
        </p:nvCxnSpPr>
        <p:spPr>
          <a:xfrm>
            <a:off x="5508104" y="5949280"/>
            <a:ext cx="51169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9FE50FD7-64B7-4C57-9830-6CBBBFF52EBC}"/>
              </a:ext>
            </a:extLst>
          </p:cNvPr>
          <p:cNvCxnSpPr/>
          <p:nvPr/>
        </p:nvCxnSpPr>
        <p:spPr>
          <a:xfrm flipV="1">
            <a:off x="6019800" y="5445224"/>
            <a:ext cx="0" cy="5040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4181387A-5BE3-48E6-8B4F-E29C22C88FA6}"/>
              </a:ext>
            </a:extLst>
          </p:cNvPr>
          <p:cNvCxnSpPr/>
          <p:nvPr/>
        </p:nvCxnSpPr>
        <p:spPr>
          <a:xfrm flipH="1">
            <a:off x="3632076" y="5538391"/>
            <a:ext cx="230807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2DEC4F56-2819-44AD-8C79-4D36E130EB76}"/>
              </a:ext>
            </a:extLst>
          </p:cNvPr>
          <p:cNvCxnSpPr/>
          <p:nvPr/>
        </p:nvCxnSpPr>
        <p:spPr>
          <a:xfrm>
            <a:off x="899592" y="5949280"/>
            <a:ext cx="368951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Соединитель: уступ 44">
            <a:extLst>
              <a:ext uri="{FF2B5EF4-FFF2-40B4-BE49-F238E27FC236}">
                <a16:creationId xmlns:a16="http://schemas.microsoft.com/office/drawing/2014/main" id="{689FB50C-818A-4849-BF24-336150F559F7}"/>
              </a:ext>
            </a:extLst>
          </p:cNvPr>
          <p:cNvCxnSpPr>
            <a:cxnSpLocks/>
          </p:cNvCxnSpPr>
          <p:nvPr/>
        </p:nvCxnSpPr>
        <p:spPr>
          <a:xfrm rot="5400000">
            <a:off x="681320" y="2524710"/>
            <a:ext cx="904329" cy="443225"/>
          </a:xfrm>
          <a:prstGeom prst="bentConnector3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E5F55502-D8A6-4F85-98C6-DBEA00EBEA99}"/>
              </a:ext>
            </a:extLst>
          </p:cNvPr>
          <p:cNvCxnSpPr/>
          <p:nvPr/>
        </p:nvCxnSpPr>
        <p:spPr>
          <a:xfrm>
            <a:off x="911872" y="3212976"/>
            <a:ext cx="44322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F7F59BD5-F26D-40D4-BD09-6A64E322236D}"/>
              </a:ext>
            </a:extLst>
          </p:cNvPr>
          <p:cNvCxnSpPr/>
          <p:nvPr/>
        </p:nvCxnSpPr>
        <p:spPr>
          <a:xfrm>
            <a:off x="1355097" y="3284984"/>
            <a:ext cx="0" cy="4320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id="{54E555B0-23BE-4417-8659-D40F5C326EA6}"/>
              </a:ext>
            </a:extLst>
          </p:cNvPr>
          <p:cNvCxnSpPr/>
          <p:nvPr/>
        </p:nvCxnSpPr>
        <p:spPr>
          <a:xfrm flipH="1">
            <a:off x="911872" y="3717032"/>
            <a:ext cx="44322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3104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746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Batang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Александрова З.В. (Aida_Alex)</dc:creator>
  <dc:description>http://aida.ucoz.ru</dc:description>
  <cp:lastModifiedBy>Анна Зубова</cp:lastModifiedBy>
  <cp:revision>24</cp:revision>
  <dcterms:created xsi:type="dcterms:W3CDTF">2009-07-19T18:05:13Z</dcterms:created>
  <dcterms:modified xsi:type="dcterms:W3CDTF">2022-07-19T15:20:20Z</dcterms:modified>
  <cp:category>шаблоны к Powerpoint</cp:category>
</cp:coreProperties>
</file>