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3.xml.rels" ContentType="application/vnd.openxmlformats-package.relationships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_rels/presentation.xml.rels" ContentType="application/vnd.openxmlformats-package.relationships+xml"/>
  <Override PartName="/ppt/media/image1.jpeg" ContentType="image/jpeg"/>
  <Override PartName="/ppt/media/image2.jpeg" ContentType="image/jpeg"/>
  <Override PartName="/ppt/media/image3.jpeg" ContentType="image/jpeg"/>
  <Override PartName="/ppt/media/image4.jpeg" ContentType="image/jpeg"/>
  <Override PartName="/ppt/media/image5.jpeg" ContentType="image/jpeg"/>
  <Override PartName="/ppt/media/image6.jpeg" ContentType="image/jpeg"/>
  <Override PartName="/ppt/media/image7.jpeg" ContentType="image/jpeg"/>
  <Override PartName="/ppt/slideLayouts/_rels/slideLayout19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30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2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32.xml.rels" ContentType="application/vnd.openxmlformats-package.relationships+xml"/>
  <Override PartName="/ppt/slideLayouts/_rels/slideLayout34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35.xml.rels" ContentType="application/vnd.openxmlformats-package.relationships+xml"/>
  <Override PartName="/ppt/slideLayouts/_rels/slideLayout33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3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6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26.xml.rels" ContentType="application/vnd.openxmlformats-package.relationships+xml"/>
  <Override PartName="/ppt/slideLayouts/slideLayout29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7.xml" ContentType="application/vnd.openxmlformats-officedocument.presentationml.slideLayout+xml"/>
  <Override PartName="/ppt/presProps.xml" ContentType="application/vnd.openxmlformats-officedocument.presentationml.presProps+xml"/>
  <Override PartName="/ppt/slides/_rels/slide13.xml.rels" ContentType="application/vnd.openxmlformats-package.relationships+xml"/>
  <Override PartName="/ppt/slides/_rels/slide12.xml.rels" ContentType="application/vnd.openxmlformats-package.relationships+xml"/>
  <Override PartName="/ppt/slides/_rels/slide11.xml.rels" ContentType="application/vnd.openxmlformats-package.relationships+xml"/>
  <Override PartName="/ppt/slides/_rels/slide9.xml.rels" ContentType="application/vnd.openxmlformats-package.relationships+xml"/>
  <Override PartName="/ppt/slides/_rels/slide10.xml.rels" ContentType="application/vnd.openxmlformats-package.relationships+xml"/>
  <Override PartName="/ppt/slides/_rels/slide8.xml.rels" ContentType="application/vnd.openxmlformats-package.relationships+xml"/>
  <Override PartName="/ppt/slides/_rels/slide7.xml.rels" ContentType="application/vnd.openxmlformats-package.relationships+xml"/>
  <Override PartName="/ppt/slides/_rels/slide6.xml.rels" ContentType="application/vnd.openxmlformats-package.relationships+xml"/>
  <Override PartName="/ppt/slides/_rels/slide3.xml.rels" ContentType="application/vnd.openxmlformats-package.relationships+xml"/>
  <Override PartName="/ppt/slides/_rels/slide5.xml.rels" ContentType="application/vnd.openxmlformats-package.relationships+xml"/>
  <Override PartName="/ppt/slides/_rels/slide2.xml.rels" ContentType="application/vnd.openxmlformats-package.relationships+xml"/>
  <Override PartName="/ppt/slides/_rels/slide4.xml.rels" ContentType="application/vnd.openxmlformats-package.relationships+xml"/>
  <Override PartName="/ppt/slides/_rels/slide1.xml.rels" ContentType="application/vnd.openxmlformats-package.relationships+xml"/>
  <Override PartName="/ppt/slides/slide13.xml" ContentType="application/vnd.openxmlformats-officedocument.presentationml.slide+xml"/>
  <Override PartName="/ppt/slides/slide12.xml" ContentType="application/vnd.openxmlformats-officedocument.presentationml.slide+xml"/>
  <Override PartName="/ppt/slides/slide9.xml" ContentType="application/vnd.openxmlformats-officedocument.presentationml.slide+xml"/>
  <Override PartName="/ppt/slides/slide11.xml" ContentType="application/vnd.openxmlformats-officedocument.presentationml.slide+xml"/>
  <Override PartName="/ppt/slides/slide8.xml" ContentType="application/vnd.openxmlformats-officedocument.presentationml.slide+xml"/>
  <Override PartName="/ppt/slides/slide10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  <p:sldMasterId id="2147483674" r:id="rId4"/>
  </p:sld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</p:sldIdLst>
  <p:sldSz cx="9144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slide" Target="slides/slide11.xml"/><Relationship Id="rId16" Type="http://schemas.openxmlformats.org/officeDocument/2006/relationships/slide" Target="slides/slide12.xml"/><Relationship Id="rId17" Type="http://schemas.openxmlformats.org/officeDocument/2006/relationships/slide" Target="slides/slide13.xml"/><Relationship Id="rId18" Type="http://schemas.openxmlformats.org/officeDocument/2006/relationships/presProps" Target="presProps.xml"/>
</Relationships>
</file>

<file path=ppt/media/image1.jpeg>
</file>

<file path=ppt/media/image2.jpeg>
</file>

<file path=ppt/media/image3.jpeg>
</file>

<file path=ppt/media/image4.jpeg>
</file>

<file path=ppt/media/image5.jpeg>
</file>

<file path=ppt/media/image6.jpeg>
</file>

<file path=ppt/media/image7.jpe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09638DA-819D-434C-A15D-E31F085D8D3B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BB0EEF5-A7E5-4355-8C29-534A685AA476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E6213138-44B9-4772-8739-F268FDF706F3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CCB0D60-E0D5-4B5A-A12E-088D673071AD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818C2DF8-EEA5-4812-A05A-B5EE8805D02E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ru-RU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0D0E04A0-B7D9-401A-9B75-6B834ADF4F42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CB995B41-FB92-4560-BEF9-4DB2EE72FC00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2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4BBC4F92-DCC3-4240-85D0-BC599DA9D2FA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EB55EDCA-142D-4A05-8F1E-D2B030D8923C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ru-RU" sz="32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1C0DD84E-D8ED-457E-871E-EDD8B428C904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8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65A014B0-FD75-47E9-A82D-6A43EE238E6B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ru-RU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00424652-D230-4CCF-9075-EDBED828636C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08D9FD5F-01E2-40AA-9798-5A3505A3F705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5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6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3931216F-8D9B-4478-8B67-53BE70D7F9B8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8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9" name="PlaceHolder 3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62F733C5-8C30-49B3-856F-81272FA38865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1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2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3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4" name="PlaceHolder 5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1FAC9A2C-4360-4595-B085-E84AE9AA96C1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6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7" name="PlaceHolder 3"/>
          <p:cNvSpPr>
            <a:spLocks noGrp="1"/>
          </p:cNvSpPr>
          <p:nvPr>
            <p:ph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8" name="PlaceHolder 4"/>
          <p:cNvSpPr>
            <a:spLocks noGrp="1"/>
          </p:cNvSpPr>
          <p:nvPr>
            <p:ph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9" name="PlaceHolder 5"/>
          <p:cNvSpPr>
            <a:spLocks noGrp="1"/>
          </p:cNvSpPr>
          <p:nvPr>
            <p:ph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0" name="PlaceHolder 6"/>
          <p:cNvSpPr>
            <a:spLocks noGrp="1"/>
          </p:cNvSpPr>
          <p:nvPr>
            <p:ph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1" name="PlaceHolder 7"/>
          <p:cNvSpPr>
            <a:spLocks noGrp="1"/>
          </p:cNvSpPr>
          <p:nvPr>
            <p:ph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7F633ECB-AF9F-4200-8E60-E0765C084AA3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07EE51BE-7487-4CBC-B282-E1DF8D14250F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8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ru-RU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6AA99E9B-2D28-43AF-8068-12C96E80CE97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2811DC8E-E6E4-4CF6-B38D-D1491D753E1A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2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3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49DF1B9A-0843-441E-AE92-07026CCFD1EE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CBB9EF31-4973-415E-B41F-2F60460DC105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D81A33E-5E53-42E6-8C25-DFE2BABD494C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3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ru-RU" sz="32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0B308B07-DC97-4F06-8E2F-270FA1A5FDD1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3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7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8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9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0F4CE20C-5FA9-4083-A5DF-8FF6A40D7C6E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3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1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2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3" name="PlaceHolder 4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F2D8DE21-ED82-4955-B4D6-264331AB2E0D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3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5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6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7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644774CD-40CD-4594-8060-E08CFA0E8C9E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3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9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0" name="PlaceHolder 3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E47BD7FC-616C-47EE-9BBF-6010F5E91476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3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2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3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4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5" name="PlaceHolder 5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280D6E5D-53DE-4E44-B9BB-892265CF2C60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3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7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8" name="PlaceHolder 3"/>
          <p:cNvSpPr>
            <a:spLocks noGrp="1"/>
          </p:cNvSpPr>
          <p:nvPr>
            <p:ph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9" name="PlaceHolder 4"/>
          <p:cNvSpPr>
            <a:spLocks noGrp="1"/>
          </p:cNvSpPr>
          <p:nvPr>
            <p:ph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0" name="PlaceHolder 5"/>
          <p:cNvSpPr>
            <a:spLocks noGrp="1"/>
          </p:cNvSpPr>
          <p:nvPr>
            <p:ph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1" name="PlaceHolder 6"/>
          <p:cNvSpPr>
            <a:spLocks noGrp="1"/>
          </p:cNvSpPr>
          <p:nvPr>
            <p:ph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2" name="PlaceHolder 7"/>
          <p:cNvSpPr>
            <a:spLocks noGrp="1"/>
          </p:cNvSpPr>
          <p:nvPr>
            <p:ph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0000"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0B6C7656-8198-4341-AEF9-4C2676D4DCCA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7A3AC39-B2DF-42DE-80DF-D429400FC883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EFD8D53-DC21-441C-8976-E6C403B56A58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ru-RU" sz="32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EA263475-2084-48CD-BABE-9F68B8E7EA60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F280D55-CF0F-4064-9F05-830173C6F0BC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987ADBC-464C-418B-898A-AE0AC62EB3B0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endParaRPr b="0" lang="ru-R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33D47870-FFBF-4ADD-86C7-63E89E40F391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image" Target="../media/image1.jpe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Relationship Id="rId5" Type="http://schemas.openxmlformats.org/officeDocument/2006/relationships/slideLayout" Target="../slideLayouts/slideLayout3.xml"/><Relationship Id="rId6" Type="http://schemas.openxmlformats.org/officeDocument/2006/relationships/slideLayout" Target="../slideLayouts/slideLayout4.xml"/><Relationship Id="rId7" Type="http://schemas.openxmlformats.org/officeDocument/2006/relationships/slideLayout" Target="../slideLayouts/slideLayout5.xml"/><Relationship Id="rId8" Type="http://schemas.openxmlformats.org/officeDocument/2006/relationships/slideLayout" Target="../slideLayouts/slideLayout6.xml"/><Relationship Id="rId9" Type="http://schemas.openxmlformats.org/officeDocument/2006/relationships/slideLayout" Target="../slideLayouts/slideLayout7.xml"/><Relationship Id="rId10" Type="http://schemas.openxmlformats.org/officeDocument/2006/relationships/slideLayout" Target="../slideLayouts/slideLayout8.xml"/><Relationship Id="rId11" Type="http://schemas.openxmlformats.org/officeDocument/2006/relationships/slideLayout" Target="../slideLayouts/slideLayout9.xml"/><Relationship Id="rId12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1.xml"/><Relationship Id="rId14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image" Target="../media/image2.jpeg"/><Relationship Id="rId3" Type="http://schemas.openxmlformats.org/officeDocument/2006/relationships/slideLayout" Target="../slideLayouts/slideLayout13.xml"/><Relationship Id="rId4" Type="http://schemas.openxmlformats.org/officeDocument/2006/relationships/slideLayout" Target="../slideLayouts/slideLayout14.xml"/><Relationship Id="rId5" Type="http://schemas.openxmlformats.org/officeDocument/2006/relationships/slideLayout" Target="../slideLayouts/slideLayout15.xml"/><Relationship Id="rId6" Type="http://schemas.openxmlformats.org/officeDocument/2006/relationships/slideLayout" Target="../slideLayouts/slideLayout16.xml"/><Relationship Id="rId7" Type="http://schemas.openxmlformats.org/officeDocument/2006/relationships/slideLayout" Target="../slideLayouts/slideLayout17.xml"/><Relationship Id="rId8" Type="http://schemas.openxmlformats.org/officeDocument/2006/relationships/slideLayout" Target="../slideLayouts/slideLayout18.xml"/><Relationship Id="rId9" Type="http://schemas.openxmlformats.org/officeDocument/2006/relationships/slideLayout" Target="../slideLayouts/slideLayout19.xml"/><Relationship Id="rId10" Type="http://schemas.openxmlformats.org/officeDocument/2006/relationships/slideLayout" Target="../slideLayouts/slideLayout20.xml"/><Relationship Id="rId11" Type="http://schemas.openxmlformats.org/officeDocument/2006/relationships/slideLayout" Target="../slideLayouts/slideLayout21.xml"/><Relationship Id="rId12" Type="http://schemas.openxmlformats.org/officeDocument/2006/relationships/slideLayout" Target="../slideLayouts/slideLayout22.xml"/><Relationship Id="rId13" Type="http://schemas.openxmlformats.org/officeDocument/2006/relationships/slideLayout" Target="../slideLayouts/slideLayout23.xml"/><Relationship Id="rId14" Type="http://schemas.openxmlformats.org/officeDocument/2006/relationships/slideLayout" Target="../slideLayouts/slideLayout24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image" Target="../media/image3.jpeg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Relationship Id="rId11" Type="http://schemas.openxmlformats.org/officeDocument/2006/relationships/slideLayout" Target="../slideLayouts/slideLayout33.xml"/><Relationship Id="rId12" Type="http://schemas.openxmlformats.org/officeDocument/2006/relationships/slideLayout" Target="../slideLayouts/slideLayout34.xml"/><Relationship Id="rId13" Type="http://schemas.openxmlformats.org/officeDocument/2006/relationships/slideLayout" Target="../slideLayouts/slideLayout35.xml"/><Relationship Id="rId14" Type="http://schemas.openxmlformats.org/officeDocument/2006/relationships/slideLayout" Target="../slideLayouts/slideLayout36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2"/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  <a:buNone/>
            </a:pPr>
            <a:r>
              <a:rPr b="0" lang="ru-RU" sz="4400" spc="-1" strike="noStrike">
                <a:solidFill>
                  <a:srgbClr val="000000"/>
                </a:solidFill>
                <a:latin typeface="Calibri"/>
              </a:rPr>
              <a:t>Образец заголовка</a:t>
            </a: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 idx="1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>
              <a:lnSpc>
                <a:spcPct val="100000"/>
              </a:lnSpc>
              <a:buNone/>
              <a:defRPr b="0" lang="ru-RU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>
              <a:lnSpc>
                <a:spcPct val="100000"/>
              </a:lnSpc>
              <a:buNone/>
            </a:pPr>
            <a:r>
              <a:rPr b="0" lang="ru-RU" sz="1200" spc="-1" strike="noStrike">
                <a:solidFill>
                  <a:srgbClr val="8b8b8b"/>
                </a:solidFill>
                <a:latin typeface="Calibri"/>
              </a:rPr>
              <a:t>&lt;дата/время&gt;</a:t>
            </a:r>
            <a:endParaRPr b="0" lang="ru-RU" sz="12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algn="ctr">
              <a:buNone/>
              <a:defRPr b="0" lang="ru-RU" sz="1400" spc="-1" strike="noStrike">
                <a:latin typeface="Times New Roman"/>
              </a:defRPr>
            </a:lvl1pPr>
          </a:lstStyle>
          <a:p>
            <a:pPr algn="ctr">
              <a:buNone/>
            </a:pPr>
            <a:r>
              <a:rPr b="0" lang="ru-RU" sz="1400" spc="-1" strike="noStrike">
                <a:latin typeface="Times New Roman"/>
              </a:rPr>
              <a:t>&lt;нижний колонтитул&gt;</a:t>
            </a:r>
            <a:endParaRPr b="0" lang="ru-RU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algn="r">
              <a:lnSpc>
                <a:spcPct val="100000"/>
              </a:lnSpc>
              <a:buNone/>
              <a:defRPr b="0" lang="ru-RU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 algn="r">
              <a:lnSpc>
                <a:spcPct val="100000"/>
              </a:lnSpc>
              <a:buNone/>
            </a:pPr>
            <a:fld id="{11D53DBE-4774-4A89-AEEA-E1C5699E7AF1}" type="slidenum">
              <a:rPr b="0" lang="ru-RU" sz="1200" spc="-1" strike="noStrike">
                <a:solidFill>
                  <a:srgbClr val="8b8b8b"/>
                </a:solidFill>
                <a:latin typeface="Calibri"/>
              </a:rPr>
              <a:t>&lt;номер&gt;</a:t>
            </a:fld>
            <a:endParaRPr b="0" lang="ru-RU" sz="12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3200" spc="-1" strike="noStrike">
                <a:solidFill>
                  <a:srgbClr val="000000"/>
                </a:solidFill>
                <a:latin typeface="Calibri"/>
              </a:rPr>
              <a:t>Для правки структуры щёлкните </a:t>
            </a:r>
            <a:r>
              <a:rPr b="0" lang="ru-RU" sz="3200" spc="-1" strike="noStrike">
                <a:solidFill>
                  <a:srgbClr val="000000"/>
                </a:solidFill>
                <a:latin typeface="Calibri"/>
              </a:rPr>
              <a:t>мышью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400" spc="-1" strike="noStrike">
                <a:solidFill>
                  <a:srgbClr val="000000"/>
                </a:solidFill>
                <a:latin typeface="Calibri"/>
              </a:rPr>
              <a:t>Второй уровень структуры</a:t>
            </a:r>
            <a:endParaRPr b="0" lang="ru-RU" sz="24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Третий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Четвёртый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Пятый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Шестой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Седьмой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  <p:sldLayoutId id="2147483660" r:id="rId14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2"/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  <a:buNone/>
            </a:pPr>
            <a:r>
              <a:rPr b="0" lang="ru-RU" sz="4400" spc="-1" strike="noStrike">
                <a:solidFill>
                  <a:srgbClr val="000000"/>
                </a:solidFill>
                <a:latin typeface="Calibri"/>
              </a:rPr>
              <a:t>Образец заголовка</a:t>
            </a: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dt" idx="4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>
              <a:lnSpc>
                <a:spcPct val="100000"/>
              </a:lnSpc>
              <a:buNone/>
              <a:defRPr b="0" lang="ru-RU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>
              <a:lnSpc>
                <a:spcPct val="100000"/>
              </a:lnSpc>
              <a:buNone/>
            </a:pPr>
            <a:r>
              <a:rPr b="0" lang="ru-RU" sz="1200" spc="-1" strike="noStrike">
                <a:solidFill>
                  <a:srgbClr val="8b8b8b"/>
                </a:solidFill>
                <a:latin typeface="Calibri"/>
              </a:rPr>
              <a:t>&lt;дата/время&gt;</a:t>
            </a:r>
            <a:endParaRPr b="0" lang="ru-RU" sz="1200" spc="-1" strike="noStrike">
              <a:latin typeface="Times New Roman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ftr" idx="5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algn="ctr">
              <a:buNone/>
              <a:defRPr b="0" lang="ru-RU" sz="1400" spc="-1" strike="noStrike">
                <a:latin typeface="Times New Roman"/>
              </a:defRPr>
            </a:lvl1pPr>
          </a:lstStyle>
          <a:p>
            <a:pPr algn="ctr">
              <a:buNone/>
            </a:pPr>
            <a:r>
              <a:rPr b="0" lang="ru-RU" sz="1400" spc="-1" strike="noStrike">
                <a:latin typeface="Times New Roman"/>
              </a:rPr>
              <a:t>&lt;нижний колонтитул&gt;</a:t>
            </a:r>
            <a:endParaRPr b="0" lang="ru-RU" sz="1400" spc="-1" strike="noStrike"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sldNum" idx="6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algn="r">
              <a:lnSpc>
                <a:spcPct val="100000"/>
              </a:lnSpc>
              <a:buNone/>
              <a:defRPr b="0" lang="ru-RU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 algn="r">
              <a:lnSpc>
                <a:spcPct val="100000"/>
              </a:lnSpc>
              <a:buNone/>
            </a:pPr>
            <a:fld id="{4B14C48E-8517-42DD-9270-B644B49342E8}" type="slidenum">
              <a:rPr b="0" lang="ru-RU" sz="1200" spc="-1" strike="noStrike">
                <a:solidFill>
                  <a:srgbClr val="8b8b8b"/>
                </a:solidFill>
                <a:latin typeface="Calibri"/>
              </a:rPr>
              <a:t>&lt;номер&gt;</a:t>
            </a:fld>
            <a:endParaRPr b="0" lang="ru-RU" sz="1200" spc="-1" strike="noStrike">
              <a:latin typeface="Times New Roman"/>
            </a:endParaRPr>
          </a:p>
        </p:txBody>
      </p:sp>
      <p:sp>
        <p:nvSpPr>
          <p:cNvPr id="45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3200" spc="-1" strike="noStrike">
                <a:solidFill>
                  <a:srgbClr val="000000"/>
                </a:solidFill>
                <a:latin typeface="Calibri"/>
              </a:rPr>
              <a:t>Для правки структуры щёлкните мышью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400" spc="-1" strike="noStrike">
                <a:solidFill>
                  <a:srgbClr val="000000"/>
                </a:solidFill>
                <a:latin typeface="Calibri"/>
              </a:rPr>
              <a:t>Второй уровень структуры</a:t>
            </a:r>
            <a:endParaRPr b="0" lang="ru-RU" sz="24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Третий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Четвёртый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Пятый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Шестой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Седьмой уровень структуры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  <p:sldLayoutId id="2147483671" r:id="rId12"/>
    <p:sldLayoutId id="2147483672" r:id="rId13"/>
    <p:sldLayoutId id="2147483673" r:id="rId14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2"/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  <a:buNone/>
            </a:pPr>
            <a:r>
              <a:rPr b="0" lang="ru-RU" sz="4400" spc="-1" strike="noStrike">
                <a:solidFill>
                  <a:srgbClr val="000000"/>
                </a:solidFill>
                <a:latin typeface="Calibri"/>
              </a:rPr>
              <a:t>Образец заголовка</a:t>
            </a: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3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343080" indent="-34308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ru-RU" sz="3200" spc="-1" strike="noStrike">
                <a:solidFill>
                  <a:srgbClr val="000000"/>
                </a:solidFill>
                <a:latin typeface="Calibri"/>
              </a:rPr>
              <a:t>Образец текста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84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ru-RU" sz="2800" spc="-1" strike="noStrike">
                <a:solidFill>
                  <a:srgbClr val="000000"/>
                </a:solidFill>
                <a:latin typeface="Calibri"/>
              </a:rPr>
              <a:t>Второй уровень</a:t>
            </a:r>
            <a:endParaRPr b="0" lang="ru-RU" sz="2800" spc="-1" strike="noStrike">
              <a:solidFill>
                <a:srgbClr val="000000"/>
              </a:solidFill>
              <a:latin typeface="Calibri"/>
            </a:endParaRPr>
          </a:p>
          <a:p>
            <a:pPr lvl="2" marL="1143000" indent="-2286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ru-RU" sz="2400" spc="-1" strike="noStrike">
                <a:solidFill>
                  <a:srgbClr val="000000"/>
                </a:solidFill>
                <a:latin typeface="Calibri"/>
              </a:rPr>
              <a:t>Третий уровень</a:t>
            </a:r>
            <a:endParaRPr b="0" lang="ru-RU" sz="2400" spc="-1" strike="noStrike">
              <a:solidFill>
                <a:srgbClr val="000000"/>
              </a:solidFill>
              <a:latin typeface="Calibri"/>
            </a:endParaRPr>
          </a:p>
          <a:p>
            <a:pPr lvl="3" marL="1600200" indent="-2286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–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Четвертый уровень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  <a:p>
            <a:pPr lvl="4" marL="2057400" indent="-2286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»"/>
            </a:pPr>
            <a:r>
              <a:rPr b="0" lang="ru-RU" sz="2000" spc="-1" strike="noStrike">
                <a:solidFill>
                  <a:srgbClr val="000000"/>
                </a:solidFill>
                <a:latin typeface="Calibri"/>
              </a:rPr>
              <a:t>Пятый уровень</a:t>
            </a:r>
            <a:endParaRPr b="0" lang="ru-RU" sz="2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4" name="PlaceHolder 3"/>
          <p:cNvSpPr>
            <a:spLocks noGrp="1"/>
          </p:cNvSpPr>
          <p:nvPr>
            <p:ph type="dt" idx="7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>
              <a:lnSpc>
                <a:spcPct val="100000"/>
              </a:lnSpc>
              <a:buNone/>
              <a:defRPr b="0" lang="ru-RU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>
              <a:lnSpc>
                <a:spcPct val="100000"/>
              </a:lnSpc>
              <a:buNone/>
            </a:pPr>
            <a:r>
              <a:rPr b="0" lang="ru-RU" sz="1200" spc="-1" strike="noStrike">
                <a:solidFill>
                  <a:srgbClr val="8b8b8b"/>
                </a:solidFill>
                <a:latin typeface="Calibri"/>
              </a:rPr>
              <a:t>&lt;дата/время&gt;</a:t>
            </a:r>
            <a:endParaRPr b="0" lang="ru-RU" sz="1200" spc="-1" strike="noStrike">
              <a:latin typeface="Times New Roman"/>
            </a:endParaRPr>
          </a:p>
        </p:txBody>
      </p:sp>
      <p:sp>
        <p:nvSpPr>
          <p:cNvPr id="85" name="PlaceHolder 4"/>
          <p:cNvSpPr>
            <a:spLocks noGrp="1"/>
          </p:cNvSpPr>
          <p:nvPr>
            <p:ph type="ftr" idx="8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algn="ctr">
              <a:buNone/>
              <a:defRPr b="0" lang="ru-RU" sz="1400" spc="-1" strike="noStrike">
                <a:latin typeface="Times New Roman"/>
              </a:defRPr>
            </a:lvl1pPr>
          </a:lstStyle>
          <a:p>
            <a:pPr algn="ctr">
              <a:buNone/>
            </a:pPr>
            <a:r>
              <a:rPr b="0" lang="ru-RU" sz="1400" spc="-1" strike="noStrike">
                <a:latin typeface="Times New Roman"/>
              </a:rPr>
              <a:t>&lt;нижний колонтитул&gt;</a:t>
            </a:r>
            <a:endParaRPr b="0" lang="ru-RU" sz="1400" spc="-1" strike="noStrike">
              <a:latin typeface="Times New Roman"/>
            </a:endParaRPr>
          </a:p>
        </p:txBody>
      </p:sp>
      <p:sp>
        <p:nvSpPr>
          <p:cNvPr id="86" name="PlaceHolder 5"/>
          <p:cNvSpPr>
            <a:spLocks noGrp="1"/>
          </p:cNvSpPr>
          <p:nvPr>
            <p:ph type="sldNum" idx="9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algn="r">
              <a:lnSpc>
                <a:spcPct val="100000"/>
              </a:lnSpc>
              <a:buNone/>
              <a:defRPr b="0" lang="ru-RU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 algn="r">
              <a:lnSpc>
                <a:spcPct val="100000"/>
              </a:lnSpc>
              <a:buNone/>
            </a:pPr>
            <a:fld id="{C6FB8AE5-495A-4358-BFE9-6CD9E98F94CF}" type="slidenum">
              <a:rPr b="0" lang="ru-RU" sz="1200" spc="-1" strike="noStrike">
                <a:solidFill>
                  <a:srgbClr val="8b8b8b"/>
                </a:solidFill>
                <a:latin typeface="Calibri"/>
              </a:rPr>
              <a:t>&lt;номер&gt;</a:t>
            </a:fld>
            <a:endParaRPr b="0" lang="ru-RU" sz="12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5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image" Target="../media/image7.jpeg"/><Relationship Id="rId2" Type="http://schemas.openxmlformats.org/officeDocument/2006/relationships/slideLayout" Target="../slideLayouts/slideLayout25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5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5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5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5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5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image" Target="../media/image4.jpeg"/><Relationship Id="rId2" Type="http://schemas.openxmlformats.org/officeDocument/2006/relationships/image" Target="../media/image5.jpeg"/><Relationship Id="rId3" Type="http://schemas.openxmlformats.org/officeDocument/2006/relationships/image" Target="../media/image6.jpeg"/><Relationship Id="rId4" Type="http://schemas.openxmlformats.org/officeDocument/2006/relationships/slideLayout" Target="../slideLayouts/slideLayout25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PlaceHolder 1"/>
          <p:cNvSpPr>
            <a:spLocks noGrp="1"/>
          </p:cNvSpPr>
          <p:nvPr>
            <p:ph type="title"/>
          </p:nvPr>
        </p:nvSpPr>
        <p:spPr>
          <a:xfrm>
            <a:off x="714240" y="500040"/>
            <a:ext cx="7772040" cy="309996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rmAutofit/>
          </a:bodyPr>
          <a:p>
            <a:pPr algn="ctr">
              <a:lnSpc>
                <a:spcPct val="100000"/>
              </a:lnSpc>
              <a:buNone/>
            </a:pPr>
            <a:r>
              <a:rPr b="1" lang="ru-RU" sz="8000" spc="-1" strike="noStrike">
                <a:solidFill>
                  <a:srgbClr val="000000"/>
                </a:solidFill>
                <a:latin typeface="Times New Roman"/>
              </a:rPr>
              <a:t>Урок-игра </a:t>
            </a:r>
            <a:endParaRPr b="0" lang="ru-RU" sz="8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4" name="PlaceHolder 2"/>
          <p:cNvSpPr>
            <a:spLocks noGrp="1"/>
          </p:cNvSpPr>
          <p:nvPr>
            <p:ph type="subTitle"/>
          </p:nvPr>
        </p:nvSpPr>
        <p:spPr>
          <a:xfrm>
            <a:off x="714240" y="6429240"/>
            <a:ext cx="7786440" cy="45360"/>
          </a:xfrm>
          <a:prstGeom prst="rect">
            <a:avLst/>
          </a:prstGeom>
          <a:noFill/>
          <a:ln w="0">
            <a:noFill/>
          </a:ln>
        </p:spPr>
        <p:txBody>
          <a:bodyPr tIns="22680" bIns="22680" anchor="t">
            <a:normAutofit/>
          </a:bodyPr>
          <a:p>
            <a:pPr algn="ctr">
              <a:buNone/>
            </a:pPr>
            <a:endParaRPr b="0" lang="ru-RU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PlaceHolder 1"/>
          <p:cNvSpPr>
            <a:spLocks noGrp="1"/>
          </p:cNvSpPr>
          <p:nvPr>
            <p:ph type="title"/>
          </p:nvPr>
        </p:nvSpPr>
        <p:spPr>
          <a:xfrm>
            <a:off x="457200" y="142920"/>
            <a:ext cx="8229240" cy="999720"/>
          </a:xfrm>
          <a:prstGeom prst="rect">
            <a:avLst/>
          </a:prstGeom>
          <a:noFill/>
          <a:ln w="0">
            <a:solidFill>
              <a:srgbClr val="eeece1"/>
            </a:solidFill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  <a:buNone/>
            </a:pPr>
            <a:r>
              <a:rPr b="1" lang="ru-RU" sz="4400" spc="-1" strike="noStrike">
                <a:solidFill>
                  <a:srgbClr val="ff0000"/>
                </a:solidFill>
                <a:latin typeface="Times New Roman"/>
              </a:rPr>
              <a:t>Правила техники безопасности</a:t>
            </a: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9" name="PlaceHolder 2"/>
          <p:cNvSpPr>
            <a:spLocks noGrp="1"/>
          </p:cNvSpPr>
          <p:nvPr>
            <p:ph/>
          </p:nvPr>
        </p:nvSpPr>
        <p:spPr>
          <a:xfrm>
            <a:off x="457200" y="1143000"/>
            <a:ext cx="8229240" cy="557172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rmAutofit fontScale="55000"/>
          </a:bodyPr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Вот послушайте, друзья,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Что на химии нельзя.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 </a:t>
            </a: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Есть и пить, мечтать, играть,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Реактивы разливать.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Всё мешать в одной пробирке,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Прожигать на парте дырки.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На спиртовку дуть не смей,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Колпачком туши скорей.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Слушай, что учитель скажет,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И смотри, что он покажет.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1020"/>
              </a:spcBef>
              <a:buNone/>
              <a:tabLst>
                <a:tab algn="l" pos="0"/>
              </a:tabLst>
            </a:pPr>
            <a:r>
              <a:rPr b="1" lang="ru-RU" sz="5100" spc="-1" strike="noStrike">
                <a:solidFill>
                  <a:srgbClr val="000000"/>
                </a:solidFill>
                <a:latin typeface="Times New Roman"/>
              </a:rPr>
              <a:t> </a:t>
            </a:r>
            <a:endParaRPr b="0" lang="ru-RU" sz="51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0108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  <a:buNone/>
            </a:pPr>
            <a:r>
              <a:rPr b="1" lang="ru-RU" sz="4400" spc="-1" strike="noStrike">
                <a:solidFill>
                  <a:srgbClr val="ff0000"/>
                </a:solidFill>
                <a:latin typeface="Times New Roman"/>
              </a:rPr>
              <a:t>Правила техники безопасности</a:t>
            </a: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1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blipFill rotWithShape="0">
            <a:blip r:embed="rId1"/>
            <a:tile/>
          </a:blipFill>
          <a:ln w="0">
            <a:noFill/>
          </a:ln>
        </p:spPr>
        <p:txBody>
          <a:bodyPr anchor="t">
            <a:normAutofit fontScale="88000"/>
          </a:bodyPr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Руки ловкие имейте,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Воду в кислоту не лейте,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Ведь такой эксперимент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Покалечит вас в момент.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 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В общем, будь ты осторожен.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Опыт может быть не сложен,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Но небрежностью своей,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Не пугай своих друзей.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  <a:buNone/>
            </a:pPr>
            <a:r>
              <a:rPr b="1" lang="ru-RU" sz="4800" spc="-1" strike="noStrike">
                <a:solidFill>
                  <a:srgbClr val="7030a0"/>
                </a:solidFill>
                <a:latin typeface="Times New Roman"/>
              </a:rPr>
              <a:t>Эксперимент и описание процесса</a:t>
            </a:r>
            <a:endParaRPr b="0" lang="ru-RU" sz="4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90032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rmAutofit/>
          </a:bodyPr>
          <a:p>
            <a:pPr marL="343080" indent="-343080">
              <a:lnSpc>
                <a:spcPct val="100000"/>
              </a:lnSpc>
              <a:spcBef>
                <a:spcPts val="879"/>
              </a:spcBef>
              <a:buNone/>
              <a:tabLst>
                <a:tab algn="l" pos="0"/>
              </a:tabLst>
            </a:pPr>
            <a:r>
              <a:rPr b="0" lang="ru-RU" sz="4400" spc="-1" strike="noStrike">
                <a:solidFill>
                  <a:srgbClr val="000000"/>
                </a:solidFill>
                <a:latin typeface="Times New Roman"/>
              </a:rPr>
              <a:t>  </a:t>
            </a:r>
            <a:r>
              <a:rPr b="1" lang="ru-RU" sz="4400" spc="-1" strike="noStrike">
                <a:solidFill>
                  <a:srgbClr val="000000"/>
                </a:solidFill>
                <a:latin typeface="Times New Roman"/>
              </a:rPr>
              <a:t>Ведущий проводит демонстрацию опытов, задача команд –написать молекулярное, полное ионное и сокращенное ионное уравнения данных реакций</a:t>
            </a: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879"/>
              </a:spcBef>
              <a:buNone/>
              <a:tabLst>
                <a:tab algn="l" pos="0"/>
              </a:tabLst>
            </a:pP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615456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rmAutofit/>
          </a:bodyPr>
          <a:p>
            <a:pPr algn="ctr">
              <a:lnSpc>
                <a:spcPct val="100000"/>
              </a:lnSpc>
              <a:buNone/>
            </a:pPr>
            <a:r>
              <a:rPr b="1" lang="ru-RU" sz="9600" spc="-1" strike="noStrike">
                <a:solidFill>
                  <a:srgbClr val="c00000"/>
                </a:solidFill>
                <a:latin typeface="Times New Roman"/>
              </a:rPr>
              <a:t>ИТОГИ</a:t>
            </a:r>
            <a:endParaRPr b="0" lang="ru-RU" sz="96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636876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  <a:buNone/>
            </a:pPr>
            <a:r>
              <a:rPr b="1" lang="ru-RU" sz="4400" spc="-1" strike="noStrike">
                <a:solidFill>
                  <a:srgbClr val="002060"/>
                </a:solidFill>
                <a:latin typeface="Times New Roman"/>
              </a:rPr>
              <a:t>Обобщение знаний по теме «Электролитическая диссоциация. Ионные уравнения»</a:t>
            </a:r>
            <a:r>
              <a:rPr b="1" lang="en-US" sz="4400" spc="-1" strike="noStrike">
                <a:solidFill>
                  <a:srgbClr val="002060"/>
                </a:solidFill>
                <a:latin typeface="Times New Roman"/>
              </a:rPr>
              <a:t> 9 </a:t>
            </a:r>
            <a:r>
              <a:rPr b="1" lang="ru-RU" sz="4400" spc="-1" strike="noStrike">
                <a:solidFill>
                  <a:srgbClr val="002060"/>
                </a:solidFill>
                <a:latin typeface="Times New Roman"/>
              </a:rPr>
              <a:t>класс</a:t>
            </a:r>
            <a:br>
              <a:rPr sz="4400"/>
            </a:b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rmAutofit/>
          </a:bodyPr>
          <a:p>
            <a:pPr algn="ctr">
              <a:lnSpc>
                <a:spcPct val="100000"/>
              </a:lnSpc>
              <a:buNone/>
            </a:pPr>
            <a:r>
              <a:rPr b="1" lang="ru-RU" sz="6000" spc="-1" strike="noStrike">
                <a:solidFill>
                  <a:srgbClr val="632523"/>
                </a:solidFill>
                <a:latin typeface="Times New Roman"/>
              </a:rPr>
              <a:t>Разминка</a:t>
            </a:r>
            <a:endParaRPr b="0" lang="ru-RU" sz="6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7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343080" indent="-343080">
              <a:lnSpc>
                <a:spcPct val="100000"/>
              </a:lnSpc>
              <a:spcBef>
                <a:spcPts val="961"/>
              </a:spcBef>
              <a:buNone/>
              <a:tabLst>
                <a:tab algn="l" pos="0"/>
              </a:tabLst>
            </a:pPr>
            <a:r>
              <a:rPr b="1" lang="ru-RU" sz="4800" spc="-1" strike="noStrike">
                <a:solidFill>
                  <a:srgbClr val="000000"/>
                </a:solidFill>
                <a:latin typeface="Times New Roman"/>
              </a:rPr>
              <a:t>  </a:t>
            </a:r>
            <a:r>
              <a:rPr b="1" lang="ru-RU" sz="4800" spc="-1" strike="noStrike">
                <a:solidFill>
                  <a:srgbClr val="000000"/>
                </a:solidFill>
                <a:latin typeface="Times New Roman"/>
              </a:rPr>
              <a:t>Каждая команда придумывает свой девиз, в котором должно звучать название команды</a:t>
            </a:r>
            <a:r>
              <a:rPr b="1" lang="en-US" sz="4800" spc="-1" strike="noStrike">
                <a:solidFill>
                  <a:srgbClr val="000000"/>
                </a:solidFill>
                <a:latin typeface="Times New Roman"/>
              </a:rPr>
              <a:t>:</a:t>
            </a:r>
            <a:r>
              <a:rPr b="1" lang="ru-RU" sz="4800" spc="-1" strike="noStrike">
                <a:solidFill>
                  <a:srgbClr val="000000"/>
                </a:solidFill>
                <a:latin typeface="Times New Roman"/>
              </a:rPr>
              <a:t> «Катионы», «Анионы», «Электролиты»</a:t>
            </a:r>
            <a:endParaRPr b="0" lang="ru-RU" sz="4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rmAutofit/>
          </a:bodyPr>
          <a:p>
            <a:pPr algn="ctr">
              <a:lnSpc>
                <a:spcPct val="100000"/>
              </a:lnSpc>
              <a:buNone/>
            </a:pPr>
            <a:r>
              <a:rPr b="1" lang="ru-RU" sz="5400" spc="-1" strike="noStrike">
                <a:solidFill>
                  <a:srgbClr val="17375e"/>
                </a:solidFill>
                <a:latin typeface="Times New Roman"/>
              </a:rPr>
              <a:t>«Найди свой дом»</a:t>
            </a:r>
            <a:endParaRPr b="0" lang="ru-RU" sz="5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9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rmAutofit fontScale="90000"/>
          </a:bodyPr>
          <a:p>
            <a:pPr marL="343080" indent="-343080">
              <a:lnSpc>
                <a:spcPct val="100000"/>
              </a:lnSpc>
              <a:spcBef>
                <a:spcPts val="879"/>
              </a:spcBef>
              <a:buNone/>
              <a:tabLst>
                <a:tab algn="l" pos="0"/>
              </a:tabLst>
            </a:pPr>
            <a:r>
              <a:rPr b="0" lang="ru-RU" sz="3200" spc="-1" strike="noStrike">
                <a:solidFill>
                  <a:srgbClr val="000000"/>
                </a:solidFill>
                <a:latin typeface="Times New Roman"/>
              </a:rPr>
              <a:t>    </a:t>
            </a:r>
            <a:r>
              <a:rPr b="1" lang="ru-RU" sz="4400" spc="-1" strike="noStrike">
                <a:solidFill>
                  <a:srgbClr val="000000"/>
                </a:solidFill>
                <a:latin typeface="Times New Roman"/>
              </a:rPr>
              <a:t>Каждой команде выдаются 10 карточек с формулами веществ, командам необходимо их назвать и разложить по конвертам с названиями: «Кислоты», «Основания», «Оксиды», «Соли».</a:t>
            </a: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rmAutofit/>
          </a:bodyPr>
          <a:p>
            <a:pPr algn="ctr">
              <a:lnSpc>
                <a:spcPct val="100000"/>
              </a:lnSpc>
              <a:buNone/>
            </a:pPr>
            <a:r>
              <a:rPr b="1" lang="ru-RU" sz="6000" spc="-1" strike="noStrike">
                <a:solidFill>
                  <a:srgbClr val="17375e"/>
                </a:solidFill>
                <a:latin typeface="Times New Roman"/>
              </a:rPr>
              <a:t>Конкурс эрудитов</a:t>
            </a:r>
            <a:endParaRPr b="0" lang="ru-RU" sz="6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1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rmAutofit fontScale="94000"/>
          </a:bodyPr>
          <a:p>
            <a:pPr marL="343080" indent="-343080">
              <a:lnSpc>
                <a:spcPct val="100000"/>
              </a:lnSpc>
              <a:spcBef>
                <a:spcPts val="879"/>
              </a:spcBef>
              <a:buNone/>
              <a:tabLst>
                <a:tab algn="l" pos="0"/>
              </a:tabLst>
            </a:pPr>
            <a:r>
              <a:rPr b="0" lang="ru-RU" sz="4400" spc="-1" strike="noStrike">
                <a:solidFill>
                  <a:srgbClr val="403152"/>
                </a:solidFill>
                <a:latin typeface="Times New Roman"/>
              </a:rPr>
              <a:t>  </a:t>
            </a:r>
            <a:r>
              <a:rPr b="1" lang="ru-RU" sz="4400" spc="-1" strike="noStrike">
                <a:solidFill>
                  <a:srgbClr val="403152"/>
                </a:solidFill>
                <a:latin typeface="Times New Roman"/>
              </a:rPr>
              <a:t>По три представителя от каждой команды выходят вперед и по очереди вытягивают листок с вопросом, на который они должны в течение 30 секунд дать правильный ответ</a:t>
            </a: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rmAutofit fontScale="79000"/>
          </a:bodyPr>
          <a:p>
            <a:pPr algn="ctr">
              <a:lnSpc>
                <a:spcPct val="100000"/>
              </a:lnSpc>
              <a:buNone/>
            </a:pPr>
            <a:r>
              <a:rPr b="1" lang="ru-RU" sz="5400" spc="-1" strike="noStrike">
                <a:solidFill>
                  <a:srgbClr val="10243e"/>
                </a:solidFill>
                <a:latin typeface="Times New Roman"/>
              </a:rPr>
              <a:t>Правило обмена</a:t>
            </a:r>
            <a:r>
              <a:rPr b="1" lang="en-US" sz="5400" spc="-1" strike="noStrike">
                <a:solidFill>
                  <a:srgbClr val="10243e"/>
                </a:solidFill>
                <a:latin typeface="Times New Roman"/>
              </a:rPr>
              <a:t> (</a:t>
            </a:r>
            <a:r>
              <a:rPr b="1" lang="ru-RU" sz="5400" spc="-1" strike="noStrike">
                <a:solidFill>
                  <a:srgbClr val="10243e"/>
                </a:solidFill>
                <a:latin typeface="Times New Roman"/>
              </a:rPr>
              <a:t>Бертолле)</a:t>
            </a:r>
            <a:endParaRPr b="0" lang="ru-RU" sz="5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90032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rmAutofit fontScale="81000"/>
          </a:bodyPr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0" lang="ru-RU" sz="3200" spc="-1" strike="noStrike">
                <a:solidFill>
                  <a:srgbClr val="000000"/>
                </a:solidFill>
                <a:latin typeface="Times New Roman"/>
              </a:rPr>
              <a:t>    </a:t>
            </a: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Если выделится газ - это раз;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И получится вода - это два;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А еще - нерастворимый 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Осаждается продукт…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"Есть осадок" - говорим мы.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Это третий важный пункт.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Химик правила обмена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Не забудет никогда: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В результате - непременно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Будет газ или вода, </a:t>
            </a:r>
            <a:br>
              <a:rPr sz="3200"/>
            </a:b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Выпадет осадок - 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    </a:t>
            </a: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Вот тогда - порядок!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PlaceHolder 1"/>
          <p:cNvSpPr>
            <a:spLocks noGrp="1"/>
          </p:cNvSpPr>
          <p:nvPr>
            <p:ph type="title"/>
          </p:nvPr>
        </p:nvSpPr>
        <p:spPr>
          <a:xfrm>
            <a:off x="457200" y="1785960"/>
            <a:ext cx="8229240" cy="314280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rmAutofit/>
          </a:bodyPr>
          <a:p>
            <a:pPr algn="ctr">
              <a:lnSpc>
                <a:spcPct val="100000"/>
              </a:lnSpc>
              <a:buNone/>
            </a:pPr>
            <a:r>
              <a:rPr b="1" lang="ru-RU" sz="5400" spc="-1" strike="noStrike">
                <a:solidFill>
                  <a:srgbClr val="558ed5"/>
                </a:solidFill>
                <a:latin typeface="Times New Roman"/>
              </a:rPr>
              <a:t>Конкурс «Фантастическая история…»</a:t>
            </a:r>
            <a:endParaRPr b="0" lang="ru-RU" sz="5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blipFill rotWithShape="0">
            <a:blip r:embed="rId2"/>
            <a:tile/>
          </a:blipFill>
          <a:ln w="0"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  <a:buNone/>
            </a:pPr>
            <a:r>
              <a:rPr b="1" lang="ru-RU" sz="4400" spc="-1" strike="noStrike">
                <a:solidFill>
                  <a:srgbClr val="10243e"/>
                </a:solidFill>
                <a:latin typeface="Times New Roman"/>
              </a:rPr>
              <a:t>Фантастическая история</a:t>
            </a:r>
            <a:endParaRPr b="0" lang="ru-RU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6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971600"/>
          </a:xfrm>
          <a:prstGeom prst="rect">
            <a:avLst/>
          </a:prstGeom>
          <a:blipFill rotWithShape="0">
            <a:blip r:embed="rId3"/>
            <a:tile/>
          </a:blipFill>
          <a:ln w="0">
            <a:noFill/>
          </a:ln>
        </p:spPr>
        <p:txBody>
          <a:bodyPr anchor="t">
            <a:normAutofit/>
          </a:bodyPr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ru-RU" sz="3200" spc="-1" strike="noStrike">
                <a:solidFill>
                  <a:srgbClr val="000000"/>
                </a:solidFill>
                <a:latin typeface="Times New Roman"/>
              </a:rPr>
              <a:t>Ваша задача написать</a:t>
            </a:r>
            <a:r>
              <a:rPr b="1" lang="en-US" sz="3200" spc="-1" strike="noStrike">
                <a:solidFill>
                  <a:srgbClr val="000000"/>
                </a:solidFill>
                <a:latin typeface="Times New Roman"/>
              </a:rPr>
              <a:t>:</a:t>
            </a:r>
            <a:endParaRPr b="0" lang="ru-RU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720"/>
              </a:spcBef>
              <a:buNone/>
              <a:tabLst>
                <a:tab algn="l" pos="0"/>
              </a:tabLst>
            </a:pPr>
            <a:r>
              <a:rPr b="1" lang="ru-RU" sz="3600" spc="-1" strike="noStrike">
                <a:solidFill>
                  <a:srgbClr val="000000"/>
                </a:solidFill>
                <a:latin typeface="Times New Roman"/>
              </a:rPr>
              <a:t>1.Химическую формулу героя</a:t>
            </a:r>
            <a:endParaRPr b="0" lang="ru-RU" sz="36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720"/>
              </a:spcBef>
              <a:buNone/>
              <a:tabLst>
                <a:tab algn="l" pos="0"/>
              </a:tabLst>
            </a:pPr>
            <a:r>
              <a:rPr b="1" lang="ru-RU" sz="3600" spc="-1" strike="noStrike">
                <a:solidFill>
                  <a:srgbClr val="000000"/>
                </a:solidFill>
                <a:latin typeface="Times New Roman"/>
              </a:rPr>
              <a:t>2. Класс главного героя</a:t>
            </a:r>
            <a:endParaRPr b="0" lang="ru-RU" sz="36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720"/>
              </a:spcBef>
              <a:buNone/>
              <a:tabLst>
                <a:tab algn="l" pos="0"/>
              </a:tabLst>
            </a:pPr>
            <a:r>
              <a:rPr b="1" lang="ru-RU" sz="3600" spc="-1" strike="noStrike">
                <a:solidFill>
                  <a:srgbClr val="000000"/>
                </a:solidFill>
                <a:latin typeface="Times New Roman"/>
              </a:rPr>
              <a:t>3. Тип химической связи</a:t>
            </a:r>
            <a:endParaRPr b="0" lang="ru-RU" sz="36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720"/>
              </a:spcBef>
              <a:buNone/>
              <a:tabLst>
                <a:tab algn="l" pos="0"/>
              </a:tabLst>
            </a:pPr>
            <a:r>
              <a:rPr b="1" lang="ru-RU" sz="3600" spc="-1" strike="noStrike">
                <a:solidFill>
                  <a:srgbClr val="000000"/>
                </a:solidFill>
                <a:latin typeface="Times New Roman"/>
              </a:rPr>
              <a:t>4. Неэлектролит, электролит (какой?)</a:t>
            </a:r>
            <a:endParaRPr b="0" lang="ru-RU" sz="36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720"/>
              </a:spcBef>
              <a:buNone/>
              <a:tabLst>
                <a:tab algn="l" pos="0"/>
              </a:tabLst>
            </a:pPr>
            <a:r>
              <a:rPr b="1" lang="ru-RU" sz="3600" spc="-1" strike="noStrike">
                <a:solidFill>
                  <a:srgbClr val="000000"/>
                </a:solidFill>
                <a:latin typeface="Times New Roman"/>
              </a:rPr>
              <a:t>5. Процессы, описанные в истории</a:t>
            </a:r>
            <a:endParaRPr b="0" lang="ru-RU" sz="36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64400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rmAutofit/>
          </a:bodyPr>
          <a:p>
            <a:pPr algn="ctr">
              <a:lnSpc>
                <a:spcPct val="100000"/>
              </a:lnSpc>
              <a:buNone/>
            </a:pPr>
            <a:r>
              <a:rPr b="1" lang="ru-RU" sz="2400" spc="-1" strike="noStrike">
                <a:solidFill>
                  <a:srgbClr val="000000"/>
                </a:solidFill>
                <a:latin typeface="Times New Roman"/>
              </a:rPr>
              <a:t>Жил-был кристалл поваренной соли. И был он страшно противоречив, как будто в нем уживались две сущности  (положительная и отрицательная). Будучи строгих правил, очень сдержанным, он скрывал свои истинные фантазии и желания в глубине кристаллической структуры.</a:t>
            </a:r>
            <a:br>
              <a:rPr sz="2400"/>
            </a:br>
            <a:r>
              <a:rPr b="1" lang="ru-RU" sz="2400" spc="-1" strike="noStrike">
                <a:solidFill>
                  <a:srgbClr val="000000"/>
                </a:solidFill>
                <a:latin typeface="Times New Roman"/>
              </a:rPr>
              <a:t>Но однажды за ним прилетел некий летательный аппарат (в форме ложки из нержавеющей стали) и забрал его на борт. Полет был недолгим и вскоре наш герой окунулся в прекрасные пресные воды какого-то водоема. О! Чудо! Кристалл почувствовал, как его  окружают миловидные диполи воды и буквально растаскивают на части. Вот он – выход его противоречиям, его плюсам и минусам. Обе его сущности, подхваченные дружеской гидратированной помощью диполей,  понеслись в свободном плавании навстречу яркому будущему…</a:t>
            </a:r>
            <a:br>
              <a:rPr sz="2400"/>
            </a:br>
            <a:endParaRPr b="0" lang="ru-RU" sz="2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379</TotalTime>
  <Application>LibreOffice/7.3.7.2$Linux_X86_64 LibreOffice_project/30$Build-2</Application>
  <AppVersion>15.0000</AppVersion>
  <Words>266</Words>
  <Paragraphs>45</Paragraphs>
  <Company>Grizli777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2014-03-14T11:33:42Z</dcterms:created>
  <dc:creator>Ostap I. Bender</dc:creator>
  <dc:description/>
  <dc:language>ru-RU</dc:language>
  <cp:lastModifiedBy/>
  <dcterms:modified xsi:type="dcterms:W3CDTF">2024-09-21T14:52:39Z</dcterms:modified>
  <cp:revision>42</cp:revision>
  <dc:subject/>
  <dc:title>Урок-игра 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Экран (4:3)</vt:lpwstr>
  </property>
  <property fmtid="{D5CDD505-2E9C-101B-9397-08002B2CF9AE}" pid="3" name="Slides">
    <vt:i4>13</vt:i4>
  </property>
</Properties>
</file>