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81" r:id="rId1"/>
  </p:sldMasterIdLst>
  <p:sldIdLst>
    <p:sldId id="256" r:id="rId2"/>
    <p:sldId id="258" r:id="rId3"/>
    <p:sldId id="259" r:id="rId4"/>
    <p:sldId id="261" r:id="rId5"/>
    <p:sldId id="260" r:id="rId6"/>
    <p:sldId id="267" r:id="rId7"/>
    <p:sldId id="262" r:id="rId8"/>
    <p:sldId id="263" r:id="rId9"/>
    <p:sldId id="264" r:id="rId10"/>
    <p:sldId id="265" r:id="rId11"/>
    <p:sldId id="271" r:id="rId12"/>
    <p:sldId id="268" r:id="rId13"/>
    <p:sldId id="269" r:id="rId14"/>
    <p:sldId id="270" r:id="rId15"/>
    <p:sldId id="266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75325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282346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66541763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21499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2466907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88413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425583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135910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682694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140023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68921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704246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21148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229557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584210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40394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2/26/2024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188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  <p:sldLayoutId id="2147483893" r:id="rId12"/>
    <p:sldLayoutId id="2147483894" r:id="rId13"/>
    <p:sldLayoutId id="2147483895" r:id="rId14"/>
    <p:sldLayoutId id="2147483896" r:id="rId15"/>
    <p:sldLayoutId id="2147483897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909391"/>
            <a:ext cx="8594734" cy="1555446"/>
          </a:xfrm>
        </p:spPr>
        <p:txBody>
          <a:bodyPr/>
          <a:lstStyle/>
          <a:p>
            <a:r>
              <a:rPr lang="ru-RU" sz="8000" dirty="0">
                <a:latin typeface="Bahnschrift SemiBold SemiConden" panose="020B0502040204020203" pitchFamily="34" charset="0"/>
              </a:rPr>
              <a:t>В здоровом теле - здоровый дух!</a:t>
            </a:r>
            <a:endParaRPr lang="ru-RU" sz="8000" dirty="0">
              <a:latin typeface="Bahnschrift SemiBold SemiConden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86" y="4135568"/>
            <a:ext cx="3669377" cy="24166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176" y="2728541"/>
            <a:ext cx="4544786" cy="3031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514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2862" y="739588"/>
            <a:ext cx="9703795" cy="5755342"/>
          </a:xfrm>
        </p:spPr>
        <p:txBody>
          <a:bodyPr numCol="2">
            <a:noAutofit/>
          </a:bodyPr>
          <a:lstStyle/>
          <a:p>
            <a:pPr marL="0" indent="0">
              <a:buNone/>
            </a:pPr>
            <a:r>
              <a:rPr lang="ru-RU" sz="2400" b="1" dirty="0"/>
              <a:t>Гречневая каша                    </a:t>
            </a:r>
          </a:p>
          <a:p>
            <a:pPr marL="0" indent="0">
              <a:buNone/>
            </a:pPr>
            <a:r>
              <a:rPr lang="ru-RU" sz="2400" b="1" dirty="0"/>
              <a:t>Рыба                                                                  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 smtClean="0"/>
              <a:t>Яблоки              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 err="1"/>
              <a:t>Шаурма</a:t>
            </a:r>
            <a:r>
              <a:rPr lang="ru-RU" sz="2400" b="1" dirty="0"/>
              <a:t>                                                               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 smtClean="0"/>
              <a:t>Клубника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Овсяная каша                                                     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 smtClean="0"/>
              <a:t>Чипсы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 smtClean="0"/>
              <a:t>Чеснок</a:t>
            </a:r>
          </a:p>
          <a:p>
            <a:pPr marL="0" indent="0">
              <a:buNone/>
            </a:pPr>
            <a:r>
              <a:rPr lang="ru-RU" sz="2400" b="1" dirty="0" smtClean="0"/>
              <a:t>Чупа-чупс</a:t>
            </a:r>
            <a:endParaRPr lang="ru-RU" sz="2400" b="1" dirty="0"/>
          </a:p>
          <a:p>
            <a:pPr marL="0" indent="0">
              <a:buNone/>
            </a:pPr>
            <a:endParaRPr lang="ru-RU" sz="2400" b="1" dirty="0" smtClean="0"/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r>
              <a:rPr lang="ru-RU" sz="2400" b="1" dirty="0" smtClean="0"/>
              <a:t>Мед 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Пицца                                                                  </a:t>
            </a:r>
          </a:p>
          <a:p>
            <a:pPr marL="0" indent="0">
              <a:buNone/>
            </a:pPr>
            <a:r>
              <a:rPr lang="ru-RU" sz="2400" b="1" dirty="0" smtClean="0"/>
              <a:t>Торт</a:t>
            </a:r>
          </a:p>
          <a:p>
            <a:pPr marL="0" indent="0">
              <a:buNone/>
            </a:pPr>
            <a:r>
              <a:rPr lang="ru-RU" sz="2400" b="1" dirty="0" smtClean="0"/>
              <a:t>Помидоры                                                           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 smtClean="0"/>
              <a:t>Йогурт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Гамбургеры                                                         </a:t>
            </a:r>
          </a:p>
          <a:p>
            <a:pPr marL="0" indent="0">
              <a:buNone/>
            </a:pPr>
            <a:r>
              <a:rPr lang="ru-RU" sz="2400" b="1" dirty="0"/>
              <a:t>Картофель фри</a:t>
            </a:r>
          </a:p>
          <a:p>
            <a:pPr marL="0" indent="0">
              <a:buNone/>
            </a:pPr>
            <a:r>
              <a:rPr lang="ru-RU" sz="2400" b="1" dirty="0"/>
              <a:t>Беляши, пирожки жаренные                             </a:t>
            </a:r>
          </a:p>
          <a:p>
            <a:pPr marL="0" indent="0">
              <a:buNone/>
            </a:pPr>
            <a:r>
              <a:rPr lang="ru-RU" sz="2400" b="1" dirty="0"/>
              <a:t>Орехи</a:t>
            </a: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3310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711" y="740228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/>
              <a:t>Продукты питания быстрого приготовления очень вредны!</a:t>
            </a:r>
            <a:endParaRPr lang="ru-RU" sz="4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" y="3213463"/>
            <a:ext cx="5120640" cy="3200400"/>
          </a:xfrm>
          <a:prstGeom prst="rect">
            <a:avLst/>
          </a:prstGeom>
        </p:spPr>
      </p:pic>
      <p:sp>
        <p:nvSpPr>
          <p:cNvPr id="5" name="AutoShape 2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337" y="2475629"/>
            <a:ext cx="3901440" cy="352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78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259" y="492034"/>
            <a:ext cx="10243215" cy="1320800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Виртуальное </a:t>
            </a:r>
            <a:r>
              <a:rPr lang="ru-RU" sz="4400" b="1" dirty="0"/>
              <a:t>кафе «</a:t>
            </a:r>
            <a:r>
              <a:rPr lang="ru-RU" sz="4400" b="1" dirty="0" err="1"/>
              <a:t>Вкуснятинка</a:t>
            </a:r>
            <a:r>
              <a:rPr lang="ru-RU" sz="4400" b="1" dirty="0"/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93222"/>
            <a:ext cx="8596668" cy="517289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000" b="1" dirty="0"/>
              <a:t>Меню:</a:t>
            </a:r>
          </a:p>
          <a:p>
            <a:pPr marL="0" indent="0">
              <a:buNone/>
            </a:pPr>
            <a:r>
              <a:rPr lang="ru-RU" dirty="0"/>
              <a:t>1. Салат из капусты</a:t>
            </a:r>
          </a:p>
          <a:p>
            <a:pPr marL="0" indent="0">
              <a:buNone/>
            </a:pPr>
            <a:r>
              <a:rPr lang="ru-RU" dirty="0"/>
              <a:t>2. Мясная нарезка</a:t>
            </a:r>
          </a:p>
          <a:p>
            <a:pPr marL="0" indent="0">
              <a:buNone/>
            </a:pPr>
            <a:r>
              <a:rPr lang="ru-RU" dirty="0"/>
              <a:t>3. Салат из свеклы</a:t>
            </a:r>
          </a:p>
          <a:p>
            <a:pPr marL="0" indent="0">
              <a:buNone/>
            </a:pPr>
            <a:r>
              <a:rPr lang="ru-RU" dirty="0"/>
              <a:t>4. </a:t>
            </a:r>
            <a:r>
              <a:rPr lang="ru-RU" dirty="0" err="1"/>
              <a:t>Чикен</a:t>
            </a:r>
            <a:r>
              <a:rPr lang="ru-RU" dirty="0"/>
              <a:t> – мак – </a:t>
            </a:r>
            <a:r>
              <a:rPr lang="ru-RU" dirty="0" err="1"/>
              <a:t>Фреш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5. Борщ</a:t>
            </a:r>
          </a:p>
          <a:p>
            <a:pPr marL="0" indent="0">
              <a:buNone/>
            </a:pPr>
            <a:r>
              <a:rPr lang="ru-RU" dirty="0"/>
              <a:t>6. </a:t>
            </a:r>
            <a:r>
              <a:rPr lang="ru-RU" dirty="0" smtClean="0"/>
              <a:t>Сосиски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7. </a:t>
            </a:r>
            <a:r>
              <a:rPr lang="ru-RU" dirty="0"/>
              <a:t>Шашлык</a:t>
            </a:r>
          </a:p>
          <a:p>
            <a:pPr marL="0" indent="0">
              <a:buNone/>
            </a:pPr>
            <a:r>
              <a:rPr lang="ru-RU" dirty="0" smtClean="0"/>
              <a:t>8. </a:t>
            </a:r>
            <a:r>
              <a:rPr lang="ru-RU" dirty="0"/>
              <a:t>Котлеты с рисом</a:t>
            </a:r>
          </a:p>
          <a:p>
            <a:pPr marL="0" indent="0">
              <a:buNone/>
            </a:pPr>
            <a:r>
              <a:rPr lang="ru-RU" dirty="0"/>
              <a:t>9</a:t>
            </a:r>
            <a:r>
              <a:rPr lang="ru-RU" dirty="0" smtClean="0"/>
              <a:t>. </a:t>
            </a:r>
            <a:r>
              <a:rPr lang="ru-RU" dirty="0"/>
              <a:t>Чипсы картофельные</a:t>
            </a:r>
          </a:p>
          <a:p>
            <a:pPr marL="0" indent="0">
              <a:buNone/>
            </a:pPr>
            <a:r>
              <a:rPr lang="ru-RU" dirty="0" smtClean="0"/>
              <a:t>10. </a:t>
            </a:r>
            <a:r>
              <a:rPr lang="ru-RU" dirty="0"/>
              <a:t>Голубцы</a:t>
            </a:r>
          </a:p>
          <a:p>
            <a:pPr marL="0" indent="0">
              <a:buNone/>
            </a:pPr>
            <a:r>
              <a:rPr lang="ru-RU" dirty="0" smtClean="0"/>
              <a:t>11.Компот </a:t>
            </a:r>
            <a:r>
              <a:rPr lang="ru-RU" dirty="0"/>
              <a:t>из сухофруктов</a:t>
            </a:r>
          </a:p>
          <a:p>
            <a:pPr marL="0" indent="0">
              <a:buNone/>
            </a:pPr>
            <a:r>
              <a:rPr lang="ru-RU" dirty="0" smtClean="0"/>
              <a:t>12. </a:t>
            </a:r>
            <a:r>
              <a:rPr lang="ru-RU" dirty="0"/>
              <a:t>Фрукты (яблоки, бананы, груши, апельсины).</a:t>
            </a:r>
          </a:p>
          <a:p>
            <a:pPr marL="0" indent="0">
              <a:buNone/>
            </a:pPr>
            <a:r>
              <a:rPr lang="ru-RU" dirty="0" smtClean="0"/>
              <a:t>13. </a:t>
            </a:r>
            <a:r>
              <a:rPr lang="ru-RU" dirty="0"/>
              <a:t>Газированные сладкие напитки (Пепси-кола, Кока-кола).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298" y="1668371"/>
            <a:ext cx="1891302" cy="189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22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494" y="588820"/>
            <a:ext cx="9117106" cy="4467274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Газированные напитки способствуют </a:t>
            </a:r>
            <a:r>
              <a:rPr lang="ru-RU" sz="2400" dirty="0"/>
              <a:t>развитию диабета. В </a:t>
            </a:r>
            <a:r>
              <a:rPr lang="ru-RU" sz="2400" dirty="0" smtClean="0"/>
              <a:t>них добавляют </a:t>
            </a:r>
            <a:r>
              <a:rPr lang="ru-RU" sz="2400" dirty="0"/>
              <a:t>различные подсластители. Самый опасный из них – белок аспартам. Именно подсластители являются главными секретами газированной воды – они не утоляют жажду, а наоборот вызывают аппетит. Газировка содержит кислоту, которая разъединяет зубную эмаль и способствует появлению кариеса. </a:t>
            </a:r>
          </a:p>
          <a:p>
            <a:pPr marL="0" indent="0">
              <a:buNone/>
            </a:pPr>
            <a:r>
              <a:rPr lang="ru-RU" sz="2400" dirty="0"/>
              <a:t> Кока-кола с успехом заменяет бытовую химию.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63" y="3906938"/>
            <a:ext cx="4172037" cy="277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42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Рефлексия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Какой еде вы отдаете предпочтение? 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 нужно питаться?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 каким настроением вы 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уходите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внеклассного мероприятия?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Что запомнилось? С чем не согласны?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747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Спасибо за работу!!!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5934" y="2173289"/>
            <a:ext cx="8596668" cy="3880773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>
                <a:ea typeface="Calibri" panose="020F0502020204030204" pitchFamily="34" charset="0"/>
                <a:cs typeface="Times New Roman" panose="02020603050405020304" pitchFamily="18" charset="0"/>
              </a:rPr>
              <a:t>Я желаю Вам:</a:t>
            </a:r>
          </a:p>
          <a:p>
            <a:pPr marL="0" indent="0">
              <a:buNone/>
            </a:pPr>
            <a:r>
              <a:rPr lang="ru-RU" sz="3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- никогда </a:t>
            </a:r>
            <a:r>
              <a:rPr lang="ru-RU" sz="3200" dirty="0">
                <a:ea typeface="Calibri" panose="020F0502020204030204" pitchFamily="34" charset="0"/>
                <a:cs typeface="Times New Roman" panose="02020603050405020304" pitchFamily="18" charset="0"/>
              </a:rPr>
              <a:t>не </a:t>
            </a:r>
            <a:r>
              <a:rPr lang="ru-RU" sz="3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болеть,</a:t>
            </a:r>
            <a:endParaRPr lang="ru-RU" sz="3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- правильно питаться,</a:t>
            </a:r>
            <a:endParaRPr lang="ru-RU" sz="3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- быть бодрыми,</a:t>
            </a:r>
            <a:endParaRPr lang="ru-RU" sz="3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- вершить </a:t>
            </a:r>
            <a:r>
              <a:rPr lang="ru-RU" sz="3200" dirty="0">
                <a:ea typeface="Calibri" panose="020F0502020204030204" pitchFamily="34" charset="0"/>
                <a:cs typeface="Times New Roman" panose="02020603050405020304" pitchFamily="18" charset="0"/>
              </a:rPr>
              <a:t>добрые </a:t>
            </a:r>
            <a:r>
              <a:rPr lang="ru-RU" sz="3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дела!     </a:t>
            </a:r>
            <a:endParaRPr lang="ru-RU" sz="3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351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6705" y="357915"/>
            <a:ext cx="8596668" cy="3880773"/>
          </a:xfrm>
        </p:spPr>
        <p:txBody>
          <a:bodyPr/>
          <a:lstStyle/>
          <a:p>
            <a:r>
              <a:rPr lang="ru-RU" sz="3600" dirty="0" smtClean="0"/>
              <a:t> Главное </a:t>
            </a:r>
            <a:r>
              <a:rPr lang="ru-RU" sz="3600" dirty="0"/>
              <a:t>в жизни – это здоровье!</a:t>
            </a:r>
          </a:p>
          <a:p>
            <a:r>
              <a:rPr lang="ru-RU" sz="3600" dirty="0"/>
              <a:t> С детства попробуй это понять!</a:t>
            </a:r>
          </a:p>
          <a:p>
            <a:r>
              <a:rPr lang="ru-RU" sz="3600" dirty="0"/>
              <a:t> Главная ценность – это здоровье!</a:t>
            </a:r>
          </a:p>
          <a:p>
            <a:r>
              <a:rPr lang="ru-RU" sz="3600" dirty="0"/>
              <a:t> Его не купить, но легко потерять!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025" y="3409404"/>
            <a:ext cx="4193177" cy="2795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99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/>
              <a:t>ПРАВИЛА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02229"/>
            <a:ext cx="8596668" cy="4539134"/>
          </a:xfrm>
        </p:spPr>
        <p:txBody>
          <a:bodyPr/>
          <a:lstStyle/>
          <a:p>
            <a:r>
              <a:rPr lang="ru-RU" sz="2800" dirty="0"/>
              <a:t>1. </a:t>
            </a:r>
            <a:r>
              <a:rPr lang="ru-RU" sz="3200" dirty="0"/>
              <a:t>Правильное питание.</a:t>
            </a:r>
          </a:p>
          <a:p>
            <a:r>
              <a:rPr lang="ru-RU" sz="3200" dirty="0"/>
              <a:t>2. Соблюдение режима дня.</a:t>
            </a:r>
          </a:p>
          <a:p>
            <a:r>
              <a:rPr lang="ru-RU" sz="3200" dirty="0"/>
              <a:t>3. Закаливание, физические упражнения, спорт.</a:t>
            </a:r>
          </a:p>
          <a:p>
            <a:r>
              <a:rPr lang="ru-RU" sz="3200" dirty="0"/>
              <a:t>4. Соблюдение правил гигиены.</a:t>
            </a:r>
          </a:p>
          <a:p>
            <a:r>
              <a:rPr lang="ru-RU" sz="3200" dirty="0"/>
              <a:t>5. Доброе сердце, добрые дела и поступки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577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28" y="828178"/>
            <a:ext cx="9106746" cy="4801914"/>
          </a:xfrm>
        </p:spPr>
        <p:txBody>
          <a:bodyPr>
            <a:normAutofit lnSpcReduction="10000"/>
          </a:bodyPr>
          <a:lstStyle/>
          <a:p>
            <a:r>
              <a:rPr lang="ru-RU" sz="3200" dirty="0"/>
              <a:t>Человеку нужно </a:t>
            </a:r>
            <a:r>
              <a:rPr lang="ru-RU" sz="3200" dirty="0" smtClean="0"/>
              <a:t>есть,</a:t>
            </a:r>
          </a:p>
          <a:p>
            <a:r>
              <a:rPr lang="ru-RU" sz="3200" dirty="0" smtClean="0"/>
              <a:t>Чтобы </a:t>
            </a:r>
            <a:r>
              <a:rPr lang="ru-RU" sz="3200" dirty="0"/>
              <a:t>встать и чтобы сесть,</a:t>
            </a:r>
          </a:p>
          <a:p>
            <a:r>
              <a:rPr lang="ru-RU" sz="3200" dirty="0" smtClean="0"/>
              <a:t>Чтобы </a:t>
            </a:r>
            <a:r>
              <a:rPr lang="ru-RU" sz="3200" dirty="0"/>
              <a:t>прыгать, кувыркаться, </a:t>
            </a:r>
          </a:p>
          <a:p>
            <a:r>
              <a:rPr lang="ru-RU" sz="3200" dirty="0" smtClean="0"/>
              <a:t>Песни </a:t>
            </a:r>
            <a:r>
              <a:rPr lang="ru-RU" sz="3200" dirty="0"/>
              <a:t>петь, дружить, смеяться,</a:t>
            </a:r>
          </a:p>
          <a:p>
            <a:r>
              <a:rPr lang="ru-RU" sz="3200" dirty="0" smtClean="0"/>
              <a:t>Чтоб </a:t>
            </a:r>
            <a:r>
              <a:rPr lang="ru-RU" sz="3200" dirty="0"/>
              <a:t>расти и развиваться,</a:t>
            </a:r>
          </a:p>
          <a:p>
            <a:r>
              <a:rPr lang="ru-RU" sz="3200" dirty="0" smtClean="0"/>
              <a:t>И </a:t>
            </a:r>
            <a:r>
              <a:rPr lang="ru-RU" sz="3200" dirty="0"/>
              <a:t>при этом не болеть.</a:t>
            </a:r>
          </a:p>
          <a:p>
            <a:r>
              <a:rPr lang="ru-RU" sz="3200" dirty="0" smtClean="0"/>
              <a:t>Нужно </a:t>
            </a:r>
            <a:r>
              <a:rPr lang="ru-RU" sz="3200" dirty="0"/>
              <a:t>правильно питаться</a:t>
            </a:r>
          </a:p>
          <a:p>
            <a:r>
              <a:rPr lang="ru-RU" sz="3200" dirty="0" smtClean="0"/>
              <a:t>С </a:t>
            </a:r>
            <a:r>
              <a:rPr lang="ru-RU" sz="3200" dirty="0"/>
              <a:t>самых юных лет уметь.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8159" y="3229135"/>
            <a:ext cx="4832950" cy="3448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3432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5499" y="40059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ПИРАМИДА ПИТАНИЯ</a:t>
            </a:r>
            <a:endParaRPr lang="ru-RU" sz="48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569" y="1721395"/>
            <a:ext cx="6298322" cy="4896946"/>
          </a:xfrm>
        </p:spPr>
      </p:pic>
    </p:spTree>
    <p:extLst>
      <p:ext uri="{BB962C8B-B14F-4D97-AF65-F5344CB8AC3E}">
        <p14:creationId xmlns:p14="http://schemas.microsoft.com/office/powerpoint/2010/main" val="74385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/>
              <a:t>Крупы</a:t>
            </a:r>
            <a:r>
              <a:rPr lang="ru-RU" sz="4400" b="1" dirty="0"/>
              <a:t>, хлеб, зерновые и макаронные </a:t>
            </a:r>
            <a:r>
              <a:rPr lang="ru-RU" sz="4400" b="1" dirty="0" smtClean="0"/>
              <a:t>изделия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466" y="2395720"/>
            <a:ext cx="5747438" cy="3881437"/>
          </a:xfrm>
        </p:spPr>
      </p:pic>
    </p:spTree>
    <p:extLst>
      <p:ext uri="{BB962C8B-B14F-4D97-AF65-F5344CB8AC3E}">
        <p14:creationId xmlns:p14="http://schemas.microsoft.com/office/powerpoint/2010/main" val="418373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8092" y="570411"/>
            <a:ext cx="7500015" cy="1153886"/>
          </a:xfrm>
        </p:spPr>
        <p:txBody>
          <a:bodyPr>
            <a:normAutofit/>
          </a:bodyPr>
          <a:lstStyle/>
          <a:p>
            <a:r>
              <a:rPr lang="ru-RU" sz="5400" b="1" dirty="0"/>
              <a:t>	</a:t>
            </a:r>
            <a:r>
              <a:rPr lang="ru-RU" sz="5400" b="1" dirty="0" smtClean="0"/>
              <a:t>Фрукты и овощи</a:t>
            </a:r>
            <a:endParaRPr lang="ru-RU" sz="5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882" y="2149225"/>
            <a:ext cx="6165668" cy="4115583"/>
          </a:xfrm>
        </p:spPr>
      </p:pic>
    </p:spTree>
    <p:extLst>
      <p:ext uri="{BB962C8B-B14F-4D97-AF65-F5344CB8AC3E}">
        <p14:creationId xmlns:p14="http://schemas.microsoft.com/office/powerpoint/2010/main" val="361500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/>
              <a:t>Мясо</a:t>
            </a:r>
            <a:r>
              <a:rPr lang="ru-RU" sz="4400" b="1" dirty="0"/>
              <a:t>, рыба, птица и молочные </a:t>
            </a:r>
            <a:r>
              <a:rPr lang="ru-RU" sz="4400" b="1" dirty="0" smtClean="0"/>
              <a:t>продукты</a:t>
            </a:r>
            <a:endParaRPr lang="ru-RU" sz="4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00" y="2316148"/>
            <a:ext cx="6435020" cy="4183078"/>
          </a:xfrm>
        </p:spPr>
      </p:pic>
    </p:spTree>
    <p:extLst>
      <p:ext uri="{BB962C8B-B14F-4D97-AF65-F5344CB8AC3E}">
        <p14:creationId xmlns:p14="http://schemas.microsoft.com/office/powerpoint/2010/main" val="98044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Соль</a:t>
            </a:r>
            <a:r>
              <a:rPr lang="ru-RU" sz="4400" b="1" dirty="0"/>
              <a:t>, сахар и </a:t>
            </a:r>
            <a:r>
              <a:rPr lang="ru-RU" sz="4400" b="1" dirty="0" smtClean="0"/>
              <a:t>сладости</a:t>
            </a:r>
            <a:endParaRPr lang="ru-RU" sz="44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823" y="2041248"/>
            <a:ext cx="6247640" cy="4523292"/>
          </a:xfrm>
        </p:spPr>
      </p:pic>
    </p:spTree>
    <p:extLst>
      <p:ext uri="{BB962C8B-B14F-4D97-AF65-F5344CB8AC3E}">
        <p14:creationId xmlns:p14="http://schemas.microsoft.com/office/powerpoint/2010/main" val="205015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194</TotalTime>
  <Words>362</Words>
  <Application>Microsoft Office PowerPoint</Application>
  <PresentationFormat>Широкоэкранный</PresentationFormat>
  <Paragraphs>73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Bahnschrift SemiBold SemiConden</vt:lpstr>
      <vt:lpstr>Calibri</vt:lpstr>
      <vt:lpstr>Times New Roman</vt:lpstr>
      <vt:lpstr>Trebuchet MS</vt:lpstr>
      <vt:lpstr>Wingdings 3</vt:lpstr>
      <vt:lpstr>Грань</vt:lpstr>
      <vt:lpstr>В здоровом теле - здоровый дух!</vt:lpstr>
      <vt:lpstr>Презентация PowerPoint</vt:lpstr>
      <vt:lpstr>ПРАВИЛА</vt:lpstr>
      <vt:lpstr>Презентация PowerPoint</vt:lpstr>
      <vt:lpstr>ПИРАМИДА ПИТАНИЯ</vt:lpstr>
      <vt:lpstr>Крупы, хлеб, зерновые и макаронные изделия </vt:lpstr>
      <vt:lpstr> Фрукты и овощи</vt:lpstr>
      <vt:lpstr>Мясо, рыба, птица и молочные продукты</vt:lpstr>
      <vt:lpstr>Соль, сахар и сладости</vt:lpstr>
      <vt:lpstr>Презентация PowerPoint</vt:lpstr>
      <vt:lpstr>Продукты питания быстрого приготовления очень вредны!</vt:lpstr>
      <vt:lpstr>Виртуальное кафе «Вкуснятинка»</vt:lpstr>
      <vt:lpstr>Презентация PowerPoint</vt:lpstr>
      <vt:lpstr>Рефлексия</vt:lpstr>
      <vt:lpstr>Спасибо за работу!!!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компьютер 1</cp:lastModifiedBy>
  <cp:revision>14</cp:revision>
  <dcterms:created xsi:type="dcterms:W3CDTF">2020-04-15T16:28:09Z</dcterms:created>
  <dcterms:modified xsi:type="dcterms:W3CDTF">2024-02-26T07:47:04Z</dcterms:modified>
</cp:coreProperties>
</file>