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9"/>
  </p:notesMasterIdLst>
  <p:sldIdLst>
    <p:sldId id="267" r:id="rId2"/>
    <p:sldId id="262" r:id="rId3"/>
    <p:sldId id="256" r:id="rId4"/>
    <p:sldId id="257" r:id="rId5"/>
    <p:sldId id="264" r:id="rId6"/>
    <p:sldId id="265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Тоня" initials="Т" lastIdx="0" clrIdx="0">
    <p:extLst>
      <p:ext uri="{19B8F6BF-5375-455C-9EA6-DF929625EA0E}">
        <p15:presenceInfo xmlns:p15="http://schemas.microsoft.com/office/powerpoint/2012/main" userId="Тоня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 autoAdjust="0"/>
    <p:restoredTop sz="94680" autoAdjust="0"/>
  </p:normalViewPr>
  <p:slideViewPr>
    <p:cSldViewPr>
      <p:cViewPr varScale="1">
        <p:scale>
          <a:sx n="81" d="100"/>
          <a:sy n="81" d="100"/>
        </p:scale>
        <p:origin x="1498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FDDB49-1AB5-4AAF-AB92-5592871A4B5E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2371FE-D79E-4013-88F2-99EA1473D0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550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1052736"/>
            <a:ext cx="5616624" cy="1368152"/>
          </a:xfrm>
        </p:spPr>
        <p:txBody>
          <a:bodyPr>
            <a:noAutofit/>
          </a:bodyPr>
          <a:lstStyle/>
          <a:p>
            <a:r>
              <a:rPr lang="uk-UA" sz="3000" b="1" dirty="0"/>
              <a:t>УРОК </a:t>
            </a:r>
            <a:br>
              <a:rPr lang="ru-RU" sz="3000" dirty="0"/>
            </a:br>
            <a:r>
              <a:rPr lang="uk-UA" sz="3000" b="1" dirty="0" err="1"/>
              <a:t>геометрии</a:t>
            </a:r>
            <a:r>
              <a:rPr lang="uk-UA" sz="3000" b="1" dirty="0"/>
              <a:t> в  7 </a:t>
            </a:r>
            <a:r>
              <a:rPr lang="uk-UA" sz="3000" b="1" dirty="0" err="1"/>
              <a:t>классе</a:t>
            </a:r>
            <a:br>
              <a:rPr lang="ru-RU" sz="3000" dirty="0"/>
            </a:br>
            <a:endParaRPr lang="ru-RU" sz="3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2852936"/>
            <a:ext cx="5891715" cy="2407686"/>
          </a:xfrm>
        </p:spPr>
        <p:txBody>
          <a:bodyPr>
            <a:normAutofit fontScale="77500" lnSpcReduction="20000"/>
          </a:bodyPr>
          <a:lstStyle/>
          <a:p>
            <a:r>
              <a:rPr lang="uk-UA" sz="3500" b="1" dirty="0"/>
              <a:t>Тема:  </a:t>
            </a:r>
            <a:r>
              <a:rPr lang="uk-UA" sz="3500" b="1" i="1" dirty="0" err="1"/>
              <a:t>первый</a:t>
            </a:r>
            <a:r>
              <a:rPr lang="uk-UA" sz="3500" b="1" i="1" dirty="0"/>
              <a:t> и </a:t>
            </a:r>
            <a:r>
              <a:rPr lang="uk-UA" sz="3500" b="1" i="1" dirty="0" err="1"/>
              <a:t>второй</a:t>
            </a:r>
            <a:r>
              <a:rPr lang="uk-UA" sz="3500" b="1" i="1" dirty="0"/>
              <a:t> признак </a:t>
            </a:r>
            <a:r>
              <a:rPr lang="uk-UA" sz="3500" b="1" i="1" dirty="0" err="1"/>
              <a:t>равенства</a:t>
            </a:r>
            <a:r>
              <a:rPr lang="uk-UA" sz="3500" b="1" i="1" dirty="0"/>
              <a:t> </a:t>
            </a:r>
            <a:r>
              <a:rPr lang="uk-UA" sz="3500" b="1" i="1" dirty="0" err="1"/>
              <a:t>треугольников</a:t>
            </a:r>
            <a:endParaRPr lang="ru-RU" sz="3500" dirty="0"/>
          </a:p>
          <a:p>
            <a:pPr algn="r"/>
            <a:endParaRPr lang="uk-UA" b="1" dirty="0"/>
          </a:p>
          <a:p>
            <a:pPr algn="r"/>
            <a:endParaRPr lang="uk-UA" b="1" dirty="0"/>
          </a:p>
          <a:p>
            <a:pPr algn="r"/>
            <a:endParaRPr lang="uk-UA" b="1" dirty="0"/>
          </a:p>
          <a:p>
            <a:pPr algn="r"/>
            <a:br>
              <a:rPr lang="ru-RU" dirty="0"/>
            </a:br>
            <a:r>
              <a:rPr lang="uk-UA" b="1" dirty="0"/>
              <a:t>Учитель </a:t>
            </a:r>
            <a:r>
              <a:rPr lang="uk-UA" b="1" dirty="0" err="1"/>
              <a:t>Литовская</a:t>
            </a:r>
            <a:r>
              <a:rPr lang="uk-UA" b="1" dirty="0"/>
              <a:t> А.М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9378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 flipH="1">
            <a:off x="2105239" y="1149488"/>
            <a:ext cx="2373049" cy="38884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495844" y="1170842"/>
            <a:ext cx="2524428" cy="38670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105239" y="5037920"/>
            <a:ext cx="491503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843808" y="3789040"/>
            <a:ext cx="33123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635896" y="2492896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478288" y="2492896"/>
            <a:ext cx="21704" cy="2545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198403" y="1916832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№2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804319" y="2996952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№4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364088" y="4293096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№1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629850" y="2996952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№5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227483" y="4252446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№3</a:t>
            </a:r>
          </a:p>
        </p:txBody>
      </p:sp>
    </p:spTree>
    <p:extLst>
      <p:ext uri="{BB962C8B-B14F-4D97-AF65-F5344CB8AC3E}">
        <p14:creationId xmlns:p14="http://schemas.microsoft.com/office/powerpoint/2010/main" val="1682324567"/>
      </p:ext>
    </p:extLst>
  </p:cSld>
  <p:clrMapOvr>
    <a:masterClrMapping/>
  </p:clrMapOvr>
  <p:transition spd="slow"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По рисунку дополните предложение, если ∠А=∠А₁, ∠С=∠С₁,………………,</a:t>
            </a:r>
            <a:br>
              <a:rPr lang="ru-RU" sz="1800" dirty="0"/>
            </a:br>
            <a:r>
              <a:rPr lang="ru-RU" sz="1800" dirty="0"/>
              <a:t>то ∆ АВС=∆А₁В₁С₁ по </a:t>
            </a:r>
            <a:r>
              <a:rPr lang="en-US" sz="1800" dirty="0"/>
              <a:t>II </a:t>
            </a:r>
            <a:r>
              <a:rPr lang="uk-UA" sz="1800" dirty="0"/>
              <a:t>признаку</a:t>
            </a:r>
            <a:endParaRPr lang="ru-RU" sz="1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55776" y="1874887"/>
            <a:ext cx="3888432" cy="4335604"/>
          </a:xfrm>
        </p:spPr>
      </p:pic>
    </p:spTree>
    <p:extLst>
      <p:ext uri="{BB962C8B-B14F-4D97-AF65-F5344CB8AC3E}">
        <p14:creationId xmlns:p14="http://schemas.microsoft.com/office/powerpoint/2010/main" val="53632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/>
              <a:t>По рисунку дополните предложение, если ∠А=∠А₁, ∠С=∠С₁,………………,</a:t>
            </a:r>
            <a:br>
              <a:rPr lang="ru-RU" sz="2000" dirty="0"/>
            </a:br>
            <a:r>
              <a:rPr lang="ru-RU" sz="2000" dirty="0"/>
              <a:t>то ∆ АВС=∆А₁В₁С₁ по </a:t>
            </a:r>
            <a:r>
              <a:rPr lang="en-US" sz="2000" dirty="0"/>
              <a:t>II </a:t>
            </a:r>
            <a:r>
              <a:rPr lang="uk-UA" sz="2000" dirty="0"/>
              <a:t>признаку</a:t>
            </a:r>
            <a:br>
              <a:rPr lang="uk-UA" sz="2000" dirty="0"/>
            </a:b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836194"/>
            <a:ext cx="3600399" cy="3987505"/>
          </a:xfrm>
        </p:spPr>
      </p:pic>
    </p:spTree>
    <p:extLst>
      <p:ext uri="{BB962C8B-B14F-4D97-AF65-F5344CB8AC3E}">
        <p14:creationId xmlns:p14="http://schemas.microsoft.com/office/powerpoint/2010/main" val="792031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628800"/>
            <a:ext cx="74168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800" b="1" dirty="0" err="1"/>
              <a:t>Рассмотрим</a:t>
            </a:r>
            <a:r>
              <a:rPr lang="uk-UA" sz="4800" b="1" dirty="0"/>
              <a:t> ∆…  та ∆…. </a:t>
            </a:r>
            <a:endParaRPr lang="ru-RU" sz="4800" dirty="0"/>
          </a:p>
          <a:p>
            <a:r>
              <a:rPr lang="uk-UA" sz="4800" b="1" dirty="0"/>
              <a:t>Так </a:t>
            </a:r>
            <a:r>
              <a:rPr lang="uk-UA" sz="4800" b="1" dirty="0" err="1"/>
              <a:t>как</a:t>
            </a:r>
            <a:r>
              <a:rPr lang="uk-UA" sz="4800" b="1" dirty="0"/>
              <a:t> ……( по ……), а…….→ </a:t>
            </a:r>
            <a:r>
              <a:rPr lang="uk-UA" sz="4800" b="1" dirty="0" err="1"/>
              <a:t>что</a:t>
            </a:r>
            <a:r>
              <a:rPr lang="uk-UA" sz="4800" b="1" dirty="0"/>
              <a:t>……</a:t>
            </a:r>
            <a:r>
              <a:rPr lang="uk-UA" sz="4800" b="1" dirty="0" err="1"/>
              <a:t>равные</a:t>
            </a:r>
            <a:r>
              <a:rPr lang="uk-UA" sz="4800" b="1" dirty="0"/>
              <a:t> по … 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884237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692696"/>
            <a:ext cx="7416824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6000" b="1" dirty="0" err="1"/>
              <a:t>Ответы</a:t>
            </a:r>
            <a:r>
              <a:rPr lang="uk-UA" sz="6000" b="1" dirty="0"/>
              <a:t>:</a:t>
            </a:r>
            <a:r>
              <a:rPr lang="uk-UA" sz="4000" b="1" dirty="0"/>
              <a:t> </a:t>
            </a:r>
            <a:endParaRPr lang="ru-RU" sz="4000" dirty="0"/>
          </a:p>
          <a:p>
            <a:pPr lvl="0" algn="ctr"/>
            <a:br>
              <a:rPr lang="uk-UA" sz="4000" b="1" dirty="0"/>
            </a:br>
            <a:r>
              <a:rPr lang="uk-UA" sz="5000" b="1" dirty="0"/>
              <a:t>1. В </a:t>
            </a:r>
            <a:endParaRPr lang="ru-RU" sz="5000" dirty="0"/>
          </a:p>
          <a:p>
            <a:pPr lvl="0" algn="ctr"/>
            <a:r>
              <a:rPr lang="uk-UA" sz="5000" b="1" dirty="0"/>
              <a:t>2. Б</a:t>
            </a:r>
            <a:endParaRPr lang="ru-RU" sz="5000" dirty="0"/>
          </a:p>
          <a:p>
            <a:pPr lvl="0" algn="ctr"/>
            <a:r>
              <a:rPr lang="uk-UA" sz="5000" b="1" dirty="0"/>
              <a:t>3. Б</a:t>
            </a:r>
            <a:endParaRPr lang="ru-RU" sz="5000" dirty="0"/>
          </a:p>
          <a:p>
            <a:pPr lvl="0" algn="ctr"/>
            <a:r>
              <a:rPr lang="uk-UA" sz="5000" b="1" dirty="0"/>
              <a:t>4. Б</a:t>
            </a:r>
            <a:endParaRPr lang="ru-RU" sz="5000" dirty="0"/>
          </a:p>
          <a:p>
            <a:pPr lvl="0" algn="ctr"/>
            <a:r>
              <a:rPr lang="uk-UA" sz="5000" b="1" dirty="0"/>
              <a:t>5. В</a:t>
            </a:r>
            <a:endParaRPr lang="ru-RU" sz="5000" dirty="0"/>
          </a:p>
        </p:txBody>
      </p:sp>
    </p:spTree>
    <p:extLst>
      <p:ext uri="{BB962C8B-B14F-4D97-AF65-F5344CB8AC3E}">
        <p14:creationId xmlns:p14="http://schemas.microsoft.com/office/powerpoint/2010/main" val="3023052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132856"/>
            <a:ext cx="6965245" cy="1202485"/>
          </a:xfrm>
        </p:spPr>
        <p:txBody>
          <a:bodyPr>
            <a:noAutofit/>
          </a:bodyPr>
          <a:lstStyle/>
          <a:p>
            <a:r>
              <a:rPr lang="uk-UA" sz="5000" dirty="0"/>
              <a:t>«Математику </a:t>
            </a:r>
            <a:r>
              <a:rPr lang="uk-UA" sz="5000" dirty="0" err="1"/>
              <a:t>нельзя</a:t>
            </a:r>
            <a:r>
              <a:rPr lang="uk-UA" sz="5000" dirty="0"/>
              <a:t> </a:t>
            </a:r>
            <a:r>
              <a:rPr lang="uk-UA" sz="5000" dirty="0" err="1"/>
              <a:t>изучать</a:t>
            </a:r>
            <a:r>
              <a:rPr lang="uk-UA" sz="5000" dirty="0"/>
              <a:t>, </a:t>
            </a:r>
            <a:br>
              <a:rPr lang="uk-UA" sz="5000" dirty="0"/>
            </a:br>
            <a:r>
              <a:rPr lang="uk-UA" sz="5000" dirty="0" err="1"/>
              <a:t>наблюдая</a:t>
            </a:r>
            <a:r>
              <a:rPr lang="uk-UA" sz="5000" dirty="0"/>
              <a:t>, </a:t>
            </a:r>
            <a:r>
              <a:rPr lang="uk-UA" sz="5000" dirty="0" err="1"/>
              <a:t>как</a:t>
            </a:r>
            <a:r>
              <a:rPr lang="uk-UA" sz="5000" dirty="0"/>
              <a:t> </a:t>
            </a:r>
            <a:r>
              <a:rPr lang="uk-UA" sz="5000" dirty="0" err="1"/>
              <a:t>это</a:t>
            </a:r>
            <a:r>
              <a:rPr lang="uk-UA" sz="5000" dirty="0"/>
              <a:t> </a:t>
            </a:r>
            <a:r>
              <a:rPr lang="uk-UA" sz="5000" dirty="0" err="1"/>
              <a:t>делает</a:t>
            </a:r>
            <a:r>
              <a:rPr lang="uk-UA" sz="5000" dirty="0"/>
              <a:t> </a:t>
            </a:r>
            <a:r>
              <a:rPr lang="uk-UA" sz="5000" dirty="0" err="1"/>
              <a:t>сосед</a:t>
            </a:r>
            <a:r>
              <a:rPr lang="uk-UA" sz="5500" dirty="0"/>
              <a:t>»</a:t>
            </a:r>
            <a:endParaRPr lang="ru-RU" sz="55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12810">
            <a:off x="6626275" y="3700540"/>
            <a:ext cx="1989377" cy="240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271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62</TotalTime>
  <Words>152</Words>
  <Application>Microsoft Office PowerPoint</Application>
  <PresentationFormat>Экран (4:3)</PresentationFormat>
  <Paragraphs>22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Brush Script MT</vt:lpstr>
      <vt:lpstr>Calibri</vt:lpstr>
      <vt:lpstr>Constantia</vt:lpstr>
      <vt:lpstr>Franklin Gothic Book</vt:lpstr>
      <vt:lpstr>Rage Italic</vt:lpstr>
      <vt:lpstr>Кнопка</vt:lpstr>
      <vt:lpstr>УРОК  геометрии в  7 классе </vt:lpstr>
      <vt:lpstr>Презентация PowerPoint</vt:lpstr>
      <vt:lpstr>По рисунку дополните предложение, если ∠А=∠А₁, ∠С=∠С₁,………………, то ∆ АВС=∆А₁В₁С₁ по II признаку</vt:lpstr>
      <vt:lpstr>По рисунку дополните предложение, если ∠А=∠А₁, ∠С=∠С₁,………………, то ∆ АВС=∆А₁В₁С₁ по II признаку </vt:lpstr>
      <vt:lpstr>Презентация PowerPoint</vt:lpstr>
      <vt:lpstr>Презентация PowerPoint</vt:lpstr>
      <vt:lpstr>«Математику нельзя изучать,  наблюдая, как это делает сосед»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 малюнком доповніть речення, якщо ∠А=∠А₁, ∠С=∠С₁,………………, то ∆ АВС=∆А₁В₁С₁ за II ознакою</dc:title>
  <dc:creator>Admin</dc:creator>
  <cp:lastModifiedBy>Антонина Литовская</cp:lastModifiedBy>
  <cp:revision>13</cp:revision>
  <dcterms:created xsi:type="dcterms:W3CDTF">2013-02-02T11:57:32Z</dcterms:created>
  <dcterms:modified xsi:type="dcterms:W3CDTF">2024-05-15T09:54:19Z</dcterms:modified>
</cp:coreProperties>
</file>