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1E6345-4911-4DDA-B225-25ABA90A6889}" type="datetimeFigureOut">
              <a:rPr lang="ru-RU" smtClean="0"/>
              <a:pPr/>
              <a:t>25.04.2019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DD213C-ADFC-4EFD-BEEA-43BC1E3F48F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DD213C-ADFC-4EFD-BEEA-43BC1E3F48FC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8C2677-56F9-4FA1-BB29-BA7741E3CD67}" type="datetimeFigureOut">
              <a:rPr lang="ru-RU" smtClean="0"/>
              <a:pPr/>
              <a:t>25.04.2019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7BC8D32-37BB-4F72-A278-03DE818FE2E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8C2677-56F9-4FA1-BB29-BA7741E3CD67}" type="datetimeFigureOut">
              <a:rPr lang="ru-RU" smtClean="0"/>
              <a:pPr/>
              <a:t>25.04.2019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7BC8D32-37BB-4F72-A278-03DE818FE2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8C2677-56F9-4FA1-BB29-BA7741E3CD67}" type="datetimeFigureOut">
              <a:rPr lang="ru-RU" smtClean="0"/>
              <a:pPr/>
              <a:t>25.04.2019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7BC8D32-37BB-4F72-A278-03DE818FE2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8C2677-56F9-4FA1-BB29-BA7741E3CD67}" type="datetimeFigureOut">
              <a:rPr lang="ru-RU" smtClean="0"/>
              <a:pPr/>
              <a:t>25.04.2019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7BC8D32-37BB-4F72-A278-03DE818FE2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8C2677-56F9-4FA1-BB29-BA7741E3CD67}" type="datetimeFigureOut">
              <a:rPr lang="ru-RU" smtClean="0"/>
              <a:pPr/>
              <a:t>25.04.2019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7BC8D32-37BB-4F72-A278-03DE818FE2E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8C2677-56F9-4FA1-BB29-BA7741E3CD67}" type="datetimeFigureOut">
              <a:rPr lang="ru-RU" smtClean="0"/>
              <a:pPr/>
              <a:t>25.04.2019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7BC8D32-37BB-4F72-A278-03DE818FE2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8C2677-56F9-4FA1-BB29-BA7741E3CD67}" type="datetimeFigureOut">
              <a:rPr lang="ru-RU" smtClean="0"/>
              <a:pPr/>
              <a:t>25.04.2019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7BC8D32-37BB-4F72-A278-03DE818FE2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8C2677-56F9-4FA1-BB29-BA7741E3CD67}" type="datetimeFigureOut">
              <a:rPr lang="ru-RU" smtClean="0"/>
              <a:pPr/>
              <a:t>25.04.2019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7BC8D32-37BB-4F72-A278-03DE818FE2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8C2677-56F9-4FA1-BB29-BA7741E3CD67}" type="datetimeFigureOut">
              <a:rPr lang="ru-RU" smtClean="0"/>
              <a:pPr/>
              <a:t>25.04.2019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7BC8D32-37BB-4F72-A278-03DE818FE2E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8C2677-56F9-4FA1-BB29-BA7741E3CD67}" type="datetimeFigureOut">
              <a:rPr lang="ru-RU" smtClean="0"/>
              <a:pPr/>
              <a:t>25.04.2019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7BC8D32-37BB-4F72-A278-03DE818FE2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8C2677-56F9-4FA1-BB29-BA7741E3CD67}" type="datetimeFigureOut">
              <a:rPr lang="ru-RU" smtClean="0"/>
              <a:pPr/>
              <a:t>25.04.2019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7BC8D32-37BB-4F72-A278-03DE818FE2E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868C2677-56F9-4FA1-BB29-BA7741E3CD67}" type="datetimeFigureOut">
              <a:rPr lang="ru-RU" smtClean="0"/>
              <a:pPr/>
              <a:t>25.04.2019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67BC8D32-37BB-4F72-A278-03DE818FE2E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8s-3vnEtzgk" TargetMode="External"/><Relationship Id="rId2" Type="http://schemas.openxmlformats.org/officeDocument/2006/relationships/hyperlink" Target="https://www.youtube.com/watch?v=Cj0c0EDVBdM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Use&#1082;\Documents\Desktop\&#1091;&#1088;&#1086;&#1082;%20&#1088;&#1092;\biography.php?id=176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2853078"/>
          </a:xfrm>
        </p:spPr>
        <p:txBody>
          <a:bodyPr/>
          <a:lstStyle/>
          <a:p>
            <a:pPr algn="ctr"/>
            <a:r>
              <a:rPr lang="ru-RU" dirty="0" smtClean="0"/>
              <a:t>Урок в 10 классе по физике </a:t>
            </a:r>
            <a:br>
              <a:rPr lang="ru-RU" dirty="0" smtClean="0"/>
            </a:br>
            <a:r>
              <a:rPr lang="ru-RU" dirty="0" smtClean="0"/>
              <a:t>«СВЕРХПРОВОДИМОСТЬ»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516216" y="3717032"/>
            <a:ext cx="2322984" cy="2304256"/>
          </a:xfrm>
        </p:spPr>
        <p:txBody>
          <a:bodyPr>
            <a:normAutofit/>
          </a:bodyPr>
          <a:lstStyle/>
          <a:p>
            <a:pPr algn="r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Выполнила: </a:t>
            </a:r>
          </a:p>
          <a:p>
            <a:pPr algn="r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учитель физики</a:t>
            </a:r>
          </a:p>
          <a:p>
            <a:pPr algn="r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1 категории</a:t>
            </a:r>
          </a:p>
          <a:p>
            <a:pPr algn="r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Искандарова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r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Гузель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Римовна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260648"/>
            <a:ext cx="7498080" cy="5987752"/>
          </a:xfrm>
        </p:spPr>
        <p:txBody>
          <a:bodyPr>
            <a:normAutofit fontScale="47500" lnSpcReduction="20000"/>
          </a:bodyPr>
          <a:lstStyle/>
          <a:p>
            <a:r>
              <a:rPr lang="ru-RU" dirty="0" smtClean="0"/>
              <a:t>При очень низких температурах сопротивление некоторых металлических проводников</a:t>
            </a:r>
          </a:p>
          <a:p>
            <a:r>
              <a:rPr lang="ru-RU" dirty="0" smtClean="0"/>
              <a:t>резко (скачком) уменьшается до нуля.</a:t>
            </a:r>
          </a:p>
          <a:p>
            <a:r>
              <a:rPr lang="ru-RU" dirty="0" smtClean="0"/>
              <a:t>Впервые это обнаружил в 1911 г. голландский физик Г. </a:t>
            </a:r>
            <a:r>
              <a:rPr lang="ru-RU" dirty="0" err="1" smtClean="0"/>
              <a:t>Камерлинг-Оннес</a:t>
            </a:r>
            <a:r>
              <a:rPr lang="ru-RU" dirty="0" smtClean="0"/>
              <a:t> (1853—1926).</a:t>
            </a:r>
          </a:p>
          <a:p>
            <a:r>
              <a:rPr lang="ru-RU" dirty="0" smtClean="0"/>
              <a:t>Он экспериментально установил, что при температуре T ≤ 4,12 К (по современным измерениям 4,15 К) электрическое сопротивление ртути исчезает.</a:t>
            </a:r>
          </a:p>
          <a:p>
            <a:endParaRPr lang="ru-RU" b="1" dirty="0" smtClean="0"/>
          </a:p>
          <a:p>
            <a:r>
              <a:rPr lang="ru-RU" b="1" dirty="0" smtClean="0"/>
              <a:t>Видео лаборатория чудес. </a:t>
            </a:r>
            <a:r>
              <a:rPr lang="ru-RU" dirty="0" smtClean="0"/>
              <a:t>Опыт охлаждения сверхпроводника в жидком азоте</a:t>
            </a:r>
          </a:p>
          <a:p>
            <a:r>
              <a:rPr lang="ru-RU" dirty="0" smtClean="0"/>
              <a:t> </a:t>
            </a:r>
            <a:r>
              <a:rPr lang="en-US" dirty="0" smtClean="0">
                <a:hlinkClick r:id="rId2"/>
              </a:rPr>
              <a:t>https://www.youtube.com/watch?v=Cj0c0EDVBdM</a:t>
            </a:r>
            <a:endParaRPr lang="ru-RU" dirty="0" smtClean="0"/>
          </a:p>
          <a:p>
            <a:r>
              <a:rPr lang="ru-RU" dirty="0" smtClean="0"/>
              <a:t>Температуру, при которой электрическое сопротивление проводника обращается в нуль, называют </a:t>
            </a:r>
            <a:r>
              <a:rPr lang="ru-RU" b="1" i="1" dirty="0" smtClean="0"/>
              <a:t>критической температурой</a:t>
            </a:r>
            <a:r>
              <a:rPr lang="ru-RU" b="1" dirty="0" smtClean="0"/>
              <a:t>. </a:t>
            </a:r>
            <a:endParaRPr lang="ru-RU" dirty="0" smtClean="0"/>
          </a:p>
          <a:p>
            <a:r>
              <a:rPr lang="ru-RU" dirty="0" smtClean="0"/>
              <a:t>Состояние проводника при этом называют </a:t>
            </a:r>
            <a:r>
              <a:rPr lang="ru-RU" b="1" dirty="0" smtClean="0"/>
              <a:t>сверхпроводимостью</a:t>
            </a:r>
            <a:r>
              <a:rPr lang="ru-RU" dirty="0" smtClean="0"/>
              <a:t>, а сам проводник </a:t>
            </a:r>
            <a:r>
              <a:rPr lang="ru-RU" b="1" dirty="0" smtClean="0"/>
              <a:t>сверхпроводником</a:t>
            </a:r>
            <a:r>
              <a:rPr lang="ru-RU" dirty="0" smtClean="0"/>
              <a:t>. Каждый сверхпроводящий металл характеризуется своей критической температурой.</a:t>
            </a:r>
          </a:p>
          <a:p>
            <a:endParaRPr lang="ru-RU" b="1" dirty="0" smtClean="0"/>
          </a:p>
          <a:p>
            <a:r>
              <a:rPr lang="ru-RU" b="1" dirty="0" smtClean="0"/>
              <a:t>Применение:</a:t>
            </a:r>
            <a:r>
              <a:rPr lang="ru-RU" dirty="0" smtClean="0"/>
              <a:t> сверхпроводящие соединения нашли применение в качестве материала обмоток электромагнитов для создания сильных магнитных полей в установках управляемого термоядерного синтеза, а также в мощных электрических двигателях и генераторах. </a:t>
            </a:r>
          </a:p>
          <a:p>
            <a:r>
              <a:rPr lang="ru-RU" dirty="0" smtClean="0"/>
              <a:t>Разрабатывают проекты сверхпроводящих электронно-вычислительных машин. Уже созданы компактные интегральные схемы на сверхпроводниках, обладающие рядом преимуществ по сравнению с имеющимися аналогами. Возможности применения явления сверхпроводимости увеличатся, если будут найдены материалы, обладающие этим свойством при не очень низких температурах</a:t>
            </a:r>
          </a:p>
          <a:p>
            <a:r>
              <a:rPr lang="ru-RU" dirty="0" smtClean="0"/>
              <a:t>Просмотр мультфильма </a:t>
            </a:r>
            <a:r>
              <a:rPr lang="ru-RU" dirty="0" err="1" smtClean="0"/>
              <a:t>Смешарики</a:t>
            </a:r>
            <a:r>
              <a:rPr lang="ru-RU" dirty="0" smtClean="0"/>
              <a:t> «Сверхпроводимость» </a:t>
            </a:r>
            <a:r>
              <a:rPr lang="en-US" dirty="0" smtClean="0">
                <a:hlinkClick r:id="rId3"/>
              </a:rPr>
              <a:t>https://www.youtube.com/watch?v=8s-3vnEtzgk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707904" y="260648"/>
            <a:ext cx="5225784" cy="6336704"/>
          </a:xfrm>
        </p:spPr>
        <p:txBody>
          <a:bodyPr>
            <a:no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Голландский физик </a:t>
            </a:r>
            <a:r>
              <a:rPr lang="ru-RU" sz="1400" u="sng" dirty="0" err="1" smtClean="0">
                <a:latin typeface="Times New Roman" pitchFamily="18" charset="0"/>
                <a:cs typeface="Times New Roman" pitchFamily="18" charset="0"/>
                <a:hlinkClick r:id="rId3" tooltip="Биография Хейке Камерлинга-Оннеса"/>
              </a:rPr>
              <a:t>Хейке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3" tooltip="Биография Хейке Камерлинга-Оннеса"/>
              </a:rPr>
              <a:t> </a:t>
            </a:r>
            <a:r>
              <a:rPr lang="ru-RU" sz="1400" u="sng" dirty="0" err="1" smtClean="0">
                <a:latin typeface="Times New Roman" pitchFamily="18" charset="0"/>
                <a:cs typeface="Times New Roman" pitchFamily="18" charset="0"/>
                <a:hlinkClick r:id="rId3" tooltip="Биография Хейке Камерлинга-Оннеса"/>
              </a:rPr>
              <a:t>Камерлинг-Оннес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родился 21 сентября 1853 г. в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Гронингене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на севере Нидерландов. 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1870 г. Х.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Камерлинг-Оннес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закончил среднюю школу и вступил в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Гронингенский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университет, где изучал математику и физику. 1871 г. он получает степень кандидата 1879 г. он защитил докторскую диссертацию, в которой предложил новое доказательство вращения Земли.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1882 г. его назначили на должность профессора экспериментальной физики Лейденского университета1892 — 1894 гг.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Хейке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построил завод для ожижения газов, 1909 г. открыл училище в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Лейдене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для подготовки квалифицированных ассистентов для механиков и стеклодувов.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1906 г. ему повезло наладить добычу жидкого водорода в значительных количествах. 1908 г. он впервые получил жидкий гелий и измерил его температуру. С помощью жидкого гелия ему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прибегнуло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достичь весьма низких температур. В это время он исследует свойства веществ при таких температурах. 1911 г. он открыл явление сверхпроводимости ртути, олова, свинца, талия и т.п.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1913 г. Х.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Камерлинг-Оннес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определил разрушительные процессы при сверхпроводимости под влиянием сильных магнитных полей и токов. В этом же году он стал лауреатом Нобелевской премии в области физики «за исследования свойств веществ при низких температурах, которые привели к производству жидкого гелия».</a:t>
            </a: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C:\Users\Useк\Downloads\Kamerlingh.jpg"/>
          <p:cNvPicPr>
            <a:picLocks noGrp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3648" y="1412776"/>
            <a:ext cx="2143125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60648"/>
            <a:ext cx="7498080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Это интересно! </a:t>
            </a:r>
            <a:endParaRPr lang="ru-RU" dirty="0"/>
          </a:p>
        </p:txBody>
      </p:sp>
      <p:pic>
        <p:nvPicPr>
          <p:cNvPr id="3073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34416" y="188640"/>
            <a:ext cx="4602080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043608" y="2996952"/>
            <a:ext cx="763284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Самый длинный в мире сверхпроводящий кабель официально введён в эксплуатацию в Германии. «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Суперпроводник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» длиной около одного километра соединил две трансформаторные подстанции в центре города Эссен весной 2014 года.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Рефлексия</a:t>
            </a:r>
          </a:p>
          <a:p>
            <a:r>
              <a:rPr lang="ru-RU" dirty="0" smtClean="0"/>
              <a:t>     - Какую цель ставили? </a:t>
            </a:r>
          </a:p>
          <a:p>
            <a:r>
              <a:rPr lang="ru-RU" dirty="0" smtClean="0"/>
              <a:t>     - Достигли цели?</a:t>
            </a:r>
          </a:p>
          <a:p>
            <a:r>
              <a:rPr lang="ru-RU" dirty="0" smtClean="0"/>
              <a:t>     - Какая тема урока была?</a:t>
            </a:r>
          </a:p>
          <a:p>
            <a:pPr fontAlgn="base"/>
            <a:r>
              <a:rPr lang="ru-RU" dirty="0" smtClean="0"/>
              <a:t>      - Чему научились на уроке?</a:t>
            </a:r>
          </a:p>
          <a:p>
            <a:endParaRPr lang="ru-RU" dirty="0" smtClean="0"/>
          </a:p>
          <a:p>
            <a:r>
              <a:rPr lang="ru-RU" dirty="0" smtClean="0"/>
              <a:t> Д.з.§119, вопросы 1-3. </a:t>
            </a:r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Домашняя проектная работа (В течение 2 недель). Изготовление прибора в домашних условиях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25</TotalTime>
  <Words>361</Words>
  <Application>Microsoft Office PowerPoint</Application>
  <PresentationFormat>Экран (4:3)</PresentationFormat>
  <Paragraphs>36</Paragraphs>
  <Slides>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Солнцестояние</vt:lpstr>
      <vt:lpstr>Урок в 10 классе по физике  «СВЕРХПРОВОДИМОСТЬ»</vt:lpstr>
      <vt:lpstr>Слайд 2</vt:lpstr>
      <vt:lpstr>Слайд 3</vt:lpstr>
      <vt:lpstr>Это интересно! </vt:lpstr>
      <vt:lpstr>Слайд 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в 10 классе по физике  «СВЕРХПРОВОДИМОСТЬ»</dc:title>
  <dc:creator>Useк</dc:creator>
  <cp:lastModifiedBy>Useк</cp:lastModifiedBy>
  <cp:revision>3</cp:revision>
  <dcterms:created xsi:type="dcterms:W3CDTF">2018-06-01T19:08:34Z</dcterms:created>
  <dcterms:modified xsi:type="dcterms:W3CDTF">2019-04-25T16:09:56Z</dcterms:modified>
</cp:coreProperties>
</file>