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0DD07-B5B6-4A8A-BA9C-4BEB4C462D50}" type="datetimeFigureOut">
              <a:rPr lang="ru-RU" smtClean="0"/>
              <a:pPr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65E1E-320B-4E1E-8B9A-E5F8C70FC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Тема урока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</a:t>
            </a:r>
            <a:r>
              <a:rPr lang="ru-RU" sz="5400" b="1" dirty="0" smtClean="0">
                <a:solidFill>
                  <a:srgbClr val="002060"/>
                </a:solidFill>
              </a:rPr>
              <a:t>Система </a:t>
            </a:r>
            <a:r>
              <a:rPr lang="ru-RU" sz="5400" b="1" dirty="0" smtClean="0">
                <a:solidFill>
                  <a:srgbClr val="002060"/>
                </a:solidFill>
              </a:rPr>
              <a:t>счисления</a:t>
            </a:r>
            <a:r>
              <a:rPr lang="ru-RU" sz="5400" b="1" dirty="0" smtClean="0">
                <a:solidFill>
                  <a:srgbClr val="002060"/>
                </a:solidFill>
              </a:rPr>
              <a:t>»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9 класс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СКОЛЬКО ЛЕТ ДЕВОЧКЕ?</a:t>
            </a:r>
            <a:r>
              <a:rPr lang="ru-RU" dirty="0" smtClean="0">
                <a:solidFill>
                  <a:srgbClr val="C00000"/>
                </a:solidFill>
              </a:rPr>
              <a:t> 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800" dirty="0">
                <a:solidFill>
                  <a:srgbClr val="002060"/>
                </a:solidFill>
              </a:rPr>
              <a:t>Ей было тысяча сто лет,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Она в сто первый класс ходила,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В портфеле по сто книг носила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Все это правда, а не бред.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Когда, пыля десятком ног,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Она шагала по дороге,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За ней всегда бежал щенок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С одним хвостом, зато </a:t>
            </a:r>
            <a:r>
              <a:rPr lang="ru-RU" sz="3800" dirty="0" err="1">
                <a:solidFill>
                  <a:srgbClr val="002060"/>
                </a:solidFill>
              </a:rPr>
              <a:t>столапый</a:t>
            </a:r>
            <a:r>
              <a:rPr lang="ru-RU" sz="3800" dirty="0">
                <a:solidFill>
                  <a:srgbClr val="002060"/>
                </a:solidFill>
              </a:rPr>
              <a:t>.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Она ловила каждый звук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Своими десятью ушами,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И десять загорелых рук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Портфель и поводок держали.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И десять темно-синих глаз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Рассматривали мир привычно,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Но станет все совсем обычным, </a:t>
            </a:r>
            <a:br>
              <a:rPr lang="ru-RU" sz="3800" dirty="0">
                <a:solidFill>
                  <a:srgbClr val="002060"/>
                </a:solidFill>
              </a:rPr>
            </a:br>
            <a:r>
              <a:rPr lang="ru-RU" sz="3800" dirty="0">
                <a:solidFill>
                  <a:srgbClr val="002060"/>
                </a:solidFill>
              </a:rPr>
              <a:t>Когда поймете наш рассказ. </a:t>
            </a:r>
            <a:br>
              <a:rPr lang="ru-RU" sz="3800" dirty="0">
                <a:solidFill>
                  <a:srgbClr val="002060"/>
                </a:solidFill>
              </a:rPr>
            </a:br>
            <a:endParaRPr lang="ru-RU" sz="3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задание. Верно ли что? </a:t>
            </a:r>
            <a:b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 вами утверждения. Если вы считаете что это утверждение верно, то ставите 1,  если нет то  ставите 0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шестнадцатеричной системе счисления символ  А  используется для обозначения числа 16? 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Римский способ записи чисел - это непозиционная система счисления</a:t>
            </a:r>
            <a:r>
              <a:rPr lang="ru-RU" dirty="0" smtClean="0">
                <a:solidFill>
                  <a:srgbClr val="002060"/>
                </a:solidFill>
              </a:rPr>
              <a:t>?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dirty="0">
                <a:solidFill>
                  <a:srgbClr val="002060"/>
                </a:solidFill>
              </a:rPr>
              <a:t>Информация хранящаяся в компьютере представлена в троичной системе счисления? 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В двоичной системе счисления 11+1=12 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Десятичная система счисления – это позиционная система  счисления?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11001₂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dirty="0" smtClean="0">
                <a:solidFill>
                  <a:srgbClr val="002060"/>
                </a:solidFill>
              </a:rPr>
              <a:t>11001₂  →   Х  ₁₀  →   Х  ₈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 задание.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39604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Дано  А=1001001</a:t>
            </a:r>
            <a:r>
              <a:rPr lang="ru-RU" baseline="-25000" dirty="0" smtClean="0">
                <a:solidFill>
                  <a:srgbClr val="002060"/>
                </a:solidFill>
              </a:rPr>
              <a:t>2</a:t>
            </a:r>
            <a:r>
              <a:rPr lang="ru-RU" dirty="0">
                <a:solidFill>
                  <a:srgbClr val="002060"/>
                </a:solidFill>
              </a:rPr>
              <a:t>, В=1001100</a:t>
            </a:r>
            <a:r>
              <a:rPr lang="ru-RU" baseline="-25000" dirty="0">
                <a:solidFill>
                  <a:srgbClr val="002060"/>
                </a:solidFill>
              </a:rPr>
              <a:t>2</a:t>
            </a:r>
            <a:r>
              <a:rPr lang="ru-RU" dirty="0">
                <a:solidFill>
                  <a:srgbClr val="002060"/>
                </a:solidFill>
              </a:rPr>
              <a:t>.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Какое </a:t>
            </a:r>
            <a:r>
              <a:rPr lang="ru-RU" dirty="0">
                <a:solidFill>
                  <a:srgbClr val="002060"/>
                </a:solidFill>
              </a:rPr>
              <a:t>из чисел С, записанных в </a:t>
            </a:r>
            <a:r>
              <a:rPr lang="ru-RU" dirty="0" smtClean="0">
                <a:solidFill>
                  <a:srgbClr val="002060"/>
                </a:solidFill>
              </a:rPr>
              <a:t>десятичной форме</a:t>
            </a:r>
            <a:r>
              <a:rPr lang="ru-RU" dirty="0">
                <a:solidFill>
                  <a:srgbClr val="002060"/>
                </a:solidFill>
              </a:rPr>
              <a:t>, отвечает условию </a:t>
            </a:r>
            <a:r>
              <a:rPr lang="ru-RU" dirty="0" smtClean="0">
                <a:solidFill>
                  <a:srgbClr val="002060"/>
                </a:solidFill>
              </a:rPr>
              <a:t>А  &lt;  С  &lt;  В</a:t>
            </a:r>
            <a:r>
              <a:rPr lang="ru-RU" dirty="0">
                <a:solidFill>
                  <a:srgbClr val="002060"/>
                </a:solidFill>
              </a:rPr>
              <a:t>?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1)149 ;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2) 73;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3) </a:t>
            </a:r>
            <a:r>
              <a:rPr lang="ru-RU" dirty="0">
                <a:solidFill>
                  <a:srgbClr val="002060"/>
                </a:solidFill>
              </a:rPr>
              <a:t>147;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4) 75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 задание.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Перевести десятичное </a:t>
            </a:r>
            <a:r>
              <a:rPr lang="ru-RU" dirty="0">
                <a:solidFill>
                  <a:srgbClr val="002060"/>
                </a:solidFill>
              </a:rPr>
              <a:t>число </a:t>
            </a:r>
            <a:r>
              <a:rPr lang="ru-RU" dirty="0" smtClean="0">
                <a:solidFill>
                  <a:srgbClr val="002060"/>
                </a:solidFill>
              </a:rPr>
              <a:t>12,25  </a:t>
            </a:r>
            <a:r>
              <a:rPr lang="ru-RU" dirty="0">
                <a:solidFill>
                  <a:srgbClr val="002060"/>
                </a:solidFill>
              </a:rPr>
              <a:t>в двоичную систему счисления.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4 задание.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Вычислите </a:t>
            </a:r>
            <a:r>
              <a:rPr lang="ru-RU" dirty="0">
                <a:solidFill>
                  <a:srgbClr val="002060"/>
                </a:solidFill>
              </a:rPr>
              <a:t>сумму, разность, произведение и частное двоичных чисел 10110 и 1011.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5 задание.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5"/>
            <a:ext cx="8229600" cy="2448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Решите  задачу. Один </a:t>
            </a:r>
            <a:r>
              <a:rPr lang="ru-RU" dirty="0">
                <a:solidFill>
                  <a:srgbClr val="002060"/>
                </a:solidFill>
              </a:rPr>
              <a:t>мудрец писал «Мне 33 года, моей матери 124 года, а отцу 131 год. Вместе нам 343 года». Какую систему счисления использовал мудрец, и сколько ему лет?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964488" cy="1470025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</a:rPr>
              <a:t>Домашнее задание: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Составить </a:t>
            </a:r>
            <a:r>
              <a:rPr lang="ru-RU" dirty="0">
                <a:solidFill>
                  <a:srgbClr val="002060"/>
                </a:solidFill>
              </a:rPr>
              <a:t>рассказ (до 10 предложений) или задачу с числами в любой системе счисления, отличной от десятичной.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Отгадайте пословицу.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://www.rusedu.info/upload/rte/T_Borodina22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792088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184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</vt:lpstr>
      <vt:lpstr>1 задание. Верно ли что?  Перед вами утверждения. Если вы считаете что это утверждение верно, то ставите 1,  если нет то  ставите 0. </vt:lpstr>
      <vt:lpstr>11001₂</vt:lpstr>
      <vt:lpstr>2 задание. </vt:lpstr>
      <vt:lpstr>3 задание.  </vt:lpstr>
      <vt:lpstr>4 задание. </vt:lpstr>
      <vt:lpstr>5 задание.  </vt:lpstr>
      <vt:lpstr>Домашнее задание:  Составить рассказ (до 10 предложений) или задачу с числами в любой системе счисления, отличной от десятичной. </vt:lpstr>
      <vt:lpstr>Отгадайте пословицу.</vt:lpstr>
      <vt:lpstr>СКОЛЬКО ЛЕТ ДЕВОЧКЕ?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30.11.12</dc:title>
  <dc:creator>Code Geass</dc:creator>
  <cp:lastModifiedBy>Администратор</cp:lastModifiedBy>
  <cp:revision>6</cp:revision>
  <dcterms:created xsi:type="dcterms:W3CDTF">2012-11-28T17:13:49Z</dcterms:created>
  <dcterms:modified xsi:type="dcterms:W3CDTF">2019-05-04T08:07:31Z</dcterms:modified>
</cp:coreProperties>
</file>