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65" r:id="rId12"/>
    <p:sldId id="266" r:id="rId13"/>
    <p:sldId id="267" r:id="rId14"/>
    <p:sldId id="268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969F-16A1-4BB4-91D2-4FF38D0E9A82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2A9E2-DB50-42E6-827E-DEA7AD00A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969F-16A1-4BB4-91D2-4FF38D0E9A82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2A9E2-DB50-42E6-827E-DEA7AD00A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969F-16A1-4BB4-91D2-4FF38D0E9A82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2A9E2-DB50-42E6-827E-DEA7AD00A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969F-16A1-4BB4-91D2-4FF38D0E9A82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2A9E2-DB50-42E6-827E-DEA7AD00A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969F-16A1-4BB4-91D2-4FF38D0E9A82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2A9E2-DB50-42E6-827E-DEA7AD00A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969F-16A1-4BB4-91D2-4FF38D0E9A82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2A9E2-DB50-42E6-827E-DEA7AD00A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969F-16A1-4BB4-91D2-4FF38D0E9A82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2A9E2-DB50-42E6-827E-DEA7AD00A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969F-16A1-4BB4-91D2-4FF38D0E9A82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2A9E2-DB50-42E6-827E-DEA7AD00A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969F-16A1-4BB4-91D2-4FF38D0E9A82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2A9E2-DB50-42E6-827E-DEA7AD00A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969F-16A1-4BB4-91D2-4FF38D0E9A82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2A9E2-DB50-42E6-827E-DEA7AD00A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969F-16A1-4BB4-91D2-4FF38D0E9A82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2A9E2-DB50-42E6-827E-DEA7AD00A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5969F-16A1-4BB4-91D2-4FF38D0E9A82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72A9E2-DB50-42E6-827E-DEA7AD00A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7"/>
            <a:ext cx="7772400" cy="714380"/>
          </a:xfrm>
        </p:spPr>
        <p:txBody>
          <a:bodyPr>
            <a:normAutofit fontScale="90000"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МУНИЦИПАЛЬНОЕ  ДОШКОЛЬНОЕ  ОБРАЗОВАТЕЛЬНОЕ БЮДЖЕТНОЕ УЧРЕЖДЕНИЕ 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«ЦЕНТР РАЗВИТИЯ РЕБЕНКА – ДЕТСКИЙ САД №2»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Г. ДАЛЬНЕГОРСК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357298"/>
            <a:ext cx="7200928" cy="428150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Математическая квест – игра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«Путешествие на остров сокровищ» 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детей старшей группы.</a:t>
            </a:r>
          </a:p>
          <a:p>
            <a:pPr algn="r"/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Выполнил:</a:t>
            </a:r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 старшей группы</a:t>
            </a:r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Выдренко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А.В.</a:t>
            </a:r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D:\User\Desktop\im1180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3286124"/>
            <a:ext cx="3357586" cy="32264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User\Desktop\математ квест игра декабрь 21г\IMG-20211227-WA02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428604"/>
            <a:ext cx="3288062" cy="5840413"/>
          </a:xfrm>
          <a:prstGeom prst="rect">
            <a:avLst/>
          </a:prstGeom>
          <a:noFill/>
        </p:spPr>
      </p:pic>
      <p:pic>
        <p:nvPicPr>
          <p:cNvPr id="6146" name="Picture 2" descr="D:\User\Desktop\математ квест игра декабрь 21г\IMG-20211227-WA023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1714488"/>
            <a:ext cx="4381496" cy="32861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На ориентировку.</a:t>
            </a:r>
          </a:p>
          <a:p>
            <a:pPr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D:\User\Desktop\математ квест игра декабрь 21г\IMG-20211227-WA02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3071810"/>
            <a:ext cx="4381530" cy="3286148"/>
          </a:xfrm>
          <a:prstGeom prst="rect">
            <a:avLst/>
          </a:prstGeom>
          <a:noFill/>
        </p:spPr>
      </p:pic>
      <p:pic>
        <p:nvPicPr>
          <p:cNvPr id="3075" name="Picture 3" descr="D:\User\Desktop\математ квест игра декабрь 21г\IMG-20211227-WA02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214422"/>
            <a:ext cx="4643470" cy="34826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User\Desktop\математ квест игра декабрь 21г\IMG-20211227-WA022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428603"/>
            <a:ext cx="4572032" cy="3178915"/>
          </a:xfrm>
          <a:prstGeom prst="rect">
            <a:avLst/>
          </a:prstGeom>
          <a:noFill/>
        </p:spPr>
      </p:pic>
      <p:pic>
        <p:nvPicPr>
          <p:cNvPr id="4099" name="Picture 3" descr="D:\User\Desktop\математ квест игра декабрь 21г\IMG-20211227-WA022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2982512"/>
            <a:ext cx="4452934" cy="33397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User\Desktop\математ квест игра декабрь 21г\IMG-20211227-WA024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68891" y="571500"/>
            <a:ext cx="7406217" cy="55546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D:\User\Desktop\математ квест игра декабрь 21г\IMG-20211227-WA023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714356"/>
            <a:ext cx="8229600" cy="5357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Итог: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помощью квест – игры обогатились и закрепились элементарные математические представления 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 descr="D:\User\Desktop\Без назва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2357430"/>
            <a:ext cx="3071834" cy="3767914"/>
          </a:xfrm>
          <a:prstGeom prst="rect">
            <a:avLst/>
          </a:prstGeom>
          <a:noFill/>
        </p:spPr>
      </p:pic>
      <p:pic>
        <p:nvPicPr>
          <p:cNvPr id="8196" name="Picture 4" descr="D:\User\Desktop\математ квест игра декабрь 21г\IMG-20211227-WA02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000372"/>
            <a:ext cx="4841909" cy="2786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 игры: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обобщать и закреплять элементарные математические представления у детей старшего дошкольного возраста. </a:t>
            </a:r>
          </a:p>
          <a:p>
            <a:pPr algn="just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algn="just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Образовательные: 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Закреплять знания числового ряда;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Упражнять в счете  до 10 и обратно;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Закреплять знания геометрических фигур, умение называть дни недели, зимние месяцы, последовательность времени суток.</a:t>
            </a:r>
          </a:p>
          <a:p>
            <a:pPr algn="just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Развивающие: 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Развивать мыслительные операции, внимание, память, речь, фантазию, воображение, логическое мышление.</a:t>
            </a:r>
          </a:p>
          <a:p>
            <a:pPr algn="just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Воспитательные: 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Воспитывать интерес к занятиям математикой.</a:t>
            </a:r>
          </a:p>
          <a:p>
            <a:pPr algn="just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6000792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Работа за столами с карточками.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D:\User\Desktop\математ квест игра декабрь 21г\IMG-20211227-WA02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142984"/>
            <a:ext cx="7745985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User\Desktop\математ квест игра декабрь 21г\IMG-20211227-WA025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286124"/>
            <a:ext cx="4131736" cy="3098802"/>
          </a:xfrm>
          <a:prstGeom prst="rect">
            <a:avLst/>
          </a:prstGeom>
          <a:noFill/>
        </p:spPr>
      </p:pic>
      <p:pic>
        <p:nvPicPr>
          <p:cNvPr id="3075" name="Picture 3" descr="D:\User\Desktop\математ квест игра декабрь 21г\IMG-20211227-WA025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57166"/>
            <a:ext cx="4452934" cy="33397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007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Прямой и обратный счет.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D:\User\Desktop\математ квест игра декабрь 21г\IMG-20211227-WA02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71546"/>
            <a:ext cx="3143272" cy="5041789"/>
          </a:xfrm>
          <a:prstGeom prst="rect">
            <a:avLst/>
          </a:prstGeom>
          <a:noFill/>
        </p:spPr>
      </p:pic>
      <p:pic>
        <p:nvPicPr>
          <p:cNvPr id="4100" name="Picture 4" descr="D:\User\Desktop\математ квест игра декабрь 21г\IMG-20211227-WA023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071546"/>
            <a:ext cx="3286148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28604"/>
            <a:ext cx="8229600" cy="5857916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Решение задач с помощью карточек цифр.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D:\User\Desktop\математ квест игра декабрь 21г\IMG-20211227-WA02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142984"/>
            <a:ext cx="6786610" cy="5089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User\Desktop\математ квест игра декабрь 21г\IMG-20211227-WA023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642918"/>
            <a:ext cx="8229600" cy="53082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Вопросы о днях неделях и времени суток.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D:\User\Desktop\математ квест игра декабрь 21г\IMG-20211227-WA02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142984"/>
            <a:ext cx="6810388" cy="51077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User\Desktop\математ квест игра декабрь 21г\IMG-20211227-WA023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500042"/>
            <a:ext cx="8229600" cy="50756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</TotalTime>
  <Words>157</Words>
  <Application>Microsoft Office PowerPoint</Application>
  <PresentationFormat>Экран (4:3)</PresentationFormat>
  <Paragraphs>30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МУНИЦИПАЛЬНОЕ  ДОШКОЛЬНОЕ  ОБРАЗОВАТЕЛЬНОЕ БЮДЖЕТНОЕ УЧРЕЖДЕНИЕ  «ЦЕНТР РАЗВИТИЯ РЕБЕНКА – ДЕТСКИЙ САД №2» Г. ДАЛЬНЕГОРСК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 ДОШКОЛЬНОЕ  ОБРАЗОВАТЕЛЬНОЕ БЮДЖЕТНОЕ УЧРЕЖДЕНИЕ  «ЦЕНТР РАЗВИТИЯ РЕБЕНКА – ДЕТСКИЙ САД №2» Г. ДАЛЬНЕГОРСК</dc:title>
  <dc:creator>zZz</dc:creator>
  <cp:lastModifiedBy>zZz</cp:lastModifiedBy>
  <cp:revision>12</cp:revision>
  <dcterms:created xsi:type="dcterms:W3CDTF">2022-01-07T01:44:49Z</dcterms:created>
  <dcterms:modified xsi:type="dcterms:W3CDTF">2022-03-13T04:23:18Z</dcterms:modified>
</cp:coreProperties>
</file>