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6843738" cy="4781568"/>
          </a:xfrm>
        </p:spPr>
        <p:txBody>
          <a:bodyPr>
            <a:normAutofit/>
          </a:bodyPr>
          <a:lstStyle/>
          <a:p>
            <a:endParaRPr 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разрабатывает технологические процессы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4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2015-11-10T19:04:27Z</dcterms:created>
  <dcterms:modified xsi:type="dcterms:W3CDTF">2015-11-10T19:59:06Z</dcterms:modified>
</cp:coreProperties>
</file>