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60" r:id="rId5"/>
    <p:sldId id="261" r:id="rId6"/>
    <p:sldId id="263" r:id="rId7"/>
    <p:sldId id="264" r:id="rId8"/>
    <p:sldId id="259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D6E75-2C5D-4F59-AF48-862DDC3F12E8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187B2-1B1E-4710-9883-A081E1F9D7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ages.myshared.ru/4/143009/slid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rpp.nashaucheba.ru/pars_docs/refs/134/133403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38\Desktop\3911227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cs621818.vk.me/v621818137/2bdc/rbdc1azuZ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ds33slv.ru/wp-content/uploads/2015/11/%D0%BC%D0%B0%D0%BB%D1%8C%D1%87%D0%B8%D0%BA-%D0%B2%D0%BE%D0%B9%D0%BD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ljplus.ru/img3/b/l/blackabbat/i8_1480-11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fs00.infourok.ru/images/doc/188/214847/img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s://im0-tub-ru.yandex.net/i?id=0db517bce32c5c3e4913b93bd118480d&amp;n=33&amp;h=215&amp;w=38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im0-tub-ru.yandex.net/i?id=0db517bce32c5c3e4913b93bd118480d&amp;n=33&amp;h=215&amp;w=38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http://st.stranamam.ru/data/cache/2015may/09/10/16001359_454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s://im3-tub-ru.yandex.net/i?id=a78d4ec384db142b504fe4d2afc504d9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http://www.aikidoseiki.com/images/news/9_m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V38</dc:creator>
  <cp:lastModifiedBy>V38</cp:lastModifiedBy>
  <cp:revision>2</cp:revision>
  <dcterms:created xsi:type="dcterms:W3CDTF">2016-04-06T20:03:49Z</dcterms:created>
  <dcterms:modified xsi:type="dcterms:W3CDTF">2016-04-06T20:16:46Z</dcterms:modified>
</cp:coreProperties>
</file>