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slideLayouts/slideLayout5.xml" ContentType="application/vnd.openxmlformats-officedocument.presentationml.slideLayout+xml"/>
  <Override PartName="/ppt/theme/theme6.xml" ContentType="application/vnd.openxmlformats-officedocument.theme+xml"/>
  <Override PartName="/ppt/slideLayouts/slideLayout6.xml" ContentType="application/vnd.openxmlformats-officedocument.presentationml.slideLayout+xml"/>
  <Override PartName="/ppt/theme/theme7.xml" ContentType="application/vnd.openxmlformats-officedocument.theme+xml"/>
  <Override PartName="/ppt/slideLayouts/slideLayout7.xml" ContentType="application/vnd.openxmlformats-officedocument.presentationml.slideLayout+xml"/>
  <Override PartName="/ppt/theme/theme8.xml" ContentType="application/vnd.openxmlformats-officedocument.theme+xml"/>
  <Override PartName="/ppt/slideLayouts/slideLayout8.xml" ContentType="application/vnd.openxmlformats-officedocument.presentationml.slideLayout+xml"/>
  <Override PartName="/ppt/theme/theme9.xml" ContentType="application/vnd.openxmlformats-officedocument.theme+xml"/>
  <Override PartName="/ppt/slideLayouts/slideLayout9.xml" ContentType="application/vnd.openxmlformats-officedocument.presentationml.slideLayout+xml"/>
  <Override PartName="/ppt/theme/theme10.xml" ContentType="application/vnd.openxmlformats-officedocument.theme+xml"/>
  <Override PartName="/ppt/slideLayouts/slideLayout10.xml" ContentType="application/vnd.openxmlformats-officedocument.presentationml.slideLayout+xml"/>
  <Override PartName="/ppt/theme/theme11.xml" ContentType="application/vnd.openxmlformats-officedocument.theme+xml"/>
  <Override PartName="/ppt/slideLayouts/slideLayout11.xml" ContentType="application/vnd.openxmlformats-officedocument.presentationml.slideLayout+xml"/>
  <Override PartName="/ppt/theme/theme12.xml" ContentType="application/vnd.openxmlformats-officedocument.theme+xml"/>
  <Override PartName="/ppt/theme/theme1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0" r:id="rId1"/>
    <p:sldMasterId id="2147483661" r:id="rId2"/>
    <p:sldMasterId id="2147483662" r:id="rId3"/>
    <p:sldMasterId id="2147483663" r:id="rId4"/>
    <p:sldMasterId id="2147483665" r:id="rId5"/>
    <p:sldMasterId id="2147483666" r:id="rId6"/>
    <p:sldMasterId id="2147483667" r:id="rId7"/>
    <p:sldMasterId id="2147483668" r:id="rId8"/>
    <p:sldMasterId id="2147483669" r:id="rId9"/>
    <p:sldMasterId id="2147483670" r:id="rId10"/>
    <p:sldMasterId id="2147483671" r:id="rId11"/>
    <p:sldMasterId id="2147483672" r:id="rId12"/>
  </p:sldMasterIdLst>
  <p:notesMasterIdLst>
    <p:notesMasterId r:id="rId42"/>
  </p:notesMasterIdLst>
  <p:sldIdLst>
    <p:sldId id="288" r:id="rId13"/>
    <p:sldId id="279" r:id="rId14"/>
    <p:sldId id="278" r:id="rId15"/>
    <p:sldId id="274" r:id="rId16"/>
    <p:sldId id="275" r:id="rId17"/>
    <p:sldId id="276" r:id="rId18"/>
    <p:sldId id="277" r:id="rId19"/>
    <p:sldId id="287" r:id="rId20"/>
    <p:sldId id="256" r:id="rId21"/>
    <p:sldId id="257" r:id="rId22"/>
    <p:sldId id="258" r:id="rId23"/>
    <p:sldId id="259" r:id="rId24"/>
    <p:sldId id="260" r:id="rId25"/>
    <p:sldId id="261" r:id="rId26"/>
    <p:sldId id="262" r:id="rId27"/>
    <p:sldId id="263" r:id="rId28"/>
    <p:sldId id="264" r:id="rId29"/>
    <p:sldId id="265" r:id="rId30"/>
    <p:sldId id="280" r:id="rId31"/>
    <p:sldId id="281" r:id="rId32"/>
    <p:sldId id="282" r:id="rId33"/>
    <p:sldId id="266" r:id="rId34"/>
    <p:sldId id="268" r:id="rId35"/>
    <p:sldId id="269" r:id="rId36"/>
    <p:sldId id="270" r:id="rId37"/>
    <p:sldId id="271" r:id="rId38"/>
    <p:sldId id="272" r:id="rId39"/>
    <p:sldId id="285" r:id="rId40"/>
    <p:sldId id="283" r:id="rId41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1674" y="1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slide" Target="slides/slide14.xml"/><Relationship Id="rId39" Type="http://schemas.openxmlformats.org/officeDocument/2006/relationships/slide" Target="slides/slide27.xml"/><Relationship Id="rId21" Type="http://schemas.openxmlformats.org/officeDocument/2006/relationships/slide" Target="slides/slide9.xml"/><Relationship Id="rId34" Type="http://schemas.openxmlformats.org/officeDocument/2006/relationships/slide" Target="slides/slide22.xml"/><Relationship Id="rId42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4.xml"/><Relationship Id="rId29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2.xml"/><Relationship Id="rId32" Type="http://schemas.openxmlformats.org/officeDocument/2006/relationships/slide" Target="slides/slide20.xml"/><Relationship Id="rId37" Type="http://schemas.openxmlformats.org/officeDocument/2006/relationships/slide" Target="slides/slide25.xml"/><Relationship Id="rId40" Type="http://schemas.openxmlformats.org/officeDocument/2006/relationships/slide" Target="slides/slide28.xml"/><Relationship Id="rId45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slide" Target="slides/slide16.xml"/><Relationship Id="rId36" Type="http://schemas.openxmlformats.org/officeDocument/2006/relationships/slide" Target="slides/slide24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7.xml"/><Relationship Id="rId31" Type="http://schemas.openxmlformats.org/officeDocument/2006/relationships/slide" Target="slides/slide19.xml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slide" Target="slides/slide15.xml"/><Relationship Id="rId30" Type="http://schemas.openxmlformats.org/officeDocument/2006/relationships/slide" Target="slides/slide18.xml"/><Relationship Id="rId35" Type="http://schemas.openxmlformats.org/officeDocument/2006/relationships/slide" Target="slides/slide23.xml"/><Relationship Id="rId43" Type="http://schemas.openxmlformats.org/officeDocument/2006/relationships/presProps" Target="presProps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33" Type="http://schemas.openxmlformats.org/officeDocument/2006/relationships/slide" Target="slides/slide21.xml"/><Relationship Id="rId38" Type="http://schemas.openxmlformats.org/officeDocument/2006/relationships/slide" Target="slides/slide26.xml"/><Relationship Id="rId46" Type="http://schemas.openxmlformats.org/officeDocument/2006/relationships/tableStyles" Target="tableStyles.xml"/><Relationship Id="rId20" Type="http://schemas.openxmlformats.org/officeDocument/2006/relationships/slide" Target="slides/slide8.xml"/><Relationship Id="rId41" Type="http://schemas.openxmlformats.org/officeDocument/2006/relationships/slide" Target="slides/slide2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4562832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7" name="Google Shape;267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752117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3" name="Google Shape;253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0" name="Google Shape;260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7" name="Google Shape;267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9" name="Google Shape;279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5" name="Google Shape;285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2" name="Google Shape;292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9" name="Google Shape;299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6" name="Google Shape;306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3" name="Google Shape;273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200608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8" name="Google Shape;198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4" name="Google Shape;204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1" name="Google Shape;21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8" name="Google Shape;218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5" name="Google Shape;225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2" name="Google Shape;232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9" name="Google Shape;239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6" name="Google Shape;246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2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SzPts val="2560"/>
              <a:buFont typeface="Noto Sans Symbols"/>
              <a:buNone/>
              <a:defRPr/>
            </a:lvl1pPr>
            <a:lvl2pPr lvl="1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2pPr>
            <a:lvl3pPr lvl="2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3pPr>
            <a:lvl4pPr lvl="3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–"/>
              <a:defRPr/>
            </a:lvl4pPr>
            <a:lvl5pPr lvl="4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5pPr>
            <a:lvl6pPr lvl="5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6pPr>
            <a:lvl7pPr lvl="6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7pPr>
            <a:lvl8pPr lvl="7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8pPr>
            <a:lvl9pPr lvl="8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685800" y="1768475"/>
            <a:ext cx="7772400" cy="1736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1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54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2"/>
          <p:cNvSpPr txBox="1">
            <a:spLocks noGrp="1"/>
          </p:cNvSpPr>
          <p:nvPr>
            <p:ph type="dt" idx="10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2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2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23"/>
          <p:cNvSpPr txBox="1">
            <a:spLocks noGrp="1"/>
          </p:cNvSpPr>
          <p:nvPr>
            <p:ph type="title"/>
          </p:nvPr>
        </p:nvSpPr>
        <p:spPr>
          <a:xfrm rot="5400000">
            <a:off x="4747419" y="2156619"/>
            <a:ext cx="5821362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8" name="Google Shape;178;p23"/>
          <p:cNvSpPr txBox="1">
            <a:spLocks noGrp="1"/>
          </p:cNvSpPr>
          <p:nvPr>
            <p:ph type="body" idx="1"/>
          </p:nvPr>
        </p:nvSpPr>
        <p:spPr>
          <a:xfrm rot="5400000">
            <a:off x="556419" y="175419"/>
            <a:ext cx="5821362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20040" algn="l">
              <a:spcBef>
                <a:spcPts val="360"/>
              </a:spcBef>
              <a:spcAft>
                <a:spcPts val="0"/>
              </a:spcAft>
              <a:buSzPts val="1440"/>
              <a:buChar char="■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9pPr>
          </a:lstStyle>
          <a:p>
            <a:endParaRPr/>
          </a:p>
        </p:txBody>
      </p:sp>
      <p:sp>
        <p:nvSpPr>
          <p:cNvPr id="179" name="Google Shape;179;p23"/>
          <p:cNvSpPr txBox="1">
            <a:spLocks noGrp="1"/>
          </p:cNvSpPr>
          <p:nvPr>
            <p:ph type="dt" idx="10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0" name="Google Shape;180;p23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1" name="Google Shape;181;p23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таблица" type="tbl">
  <p:cSld name="TABLE"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25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3" name="Google Shape;193;p25"/>
          <p:cNvSpPr txBox="1">
            <a:spLocks noGrp="1"/>
          </p:cNvSpPr>
          <p:nvPr>
            <p:ph type="dt" idx="10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4" name="Google Shape;194;p25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5" name="Google Shape;195;p25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49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70840" algn="l">
              <a:spcBef>
                <a:spcPts val="560"/>
              </a:spcBef>
              <a:spcAft>
                <a:spcPts val="0"/>
              </a:spcAft>
              <a:buSzPts val="2240"/>
              <a:buChar char="■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SzPts val="2400"/>
              <a:buFont typeface="Tahoma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SzPts val="2000"/>
              <a:buChar char="▪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Tahoma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 sz="1800"/>
            </a:lvl9pPr>
          </a:lstStyle>
          <a:p>
            <a:endParaRPr/>
          </a:p>
        </p:txBody>
      </p:sp>
      <p:sp>
        <p:nvSpPr>
          <p:cNvPr id="32" name="Google Shape;32;p4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49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70840" algn="l">
              <a:spcBef>
                <a:spcPts val="560"/>
              </a:spcBef>
              <a:spcAft>
                <a:spcPts val="0"/>
              </a:spcAft>
              <a:buSzPts val="2240"/>
              <a:buChar char="■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SzPts val="2400"/>
              <a:buFont typeface="Tahoma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SzPts val="2000"/>
              <a:buChar char="▪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Tahoma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 sz="1800"/>
            </a:lvl9pPr>
          </a:lstStyle>
          <a:p>
            <a:endParaRPr/>
          </a:p>
        </p:txBody>
      </p:sp>
      <p:sp>
        <p:nvSpPr>
          <p:cNvPr id="33" name="Google Shape;33;p4"/>
          <p:cNvSpPr txBox="1">
            <a:spLocks noGrp="1"/>
          </p:cNvSpPr>
          <p:nvPr>
            <p:ph type="dt" idx="10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4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4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6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6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91160" algn="l">
              <a:spcBef>
                <a:spcPts val="640"/>
              </a:spcBef>
              <a:spcAft>
                <a:spcPts val="0"/>
              </a:spcAft>
              <a:buSzPts val="2560"/>
              <a:buChar char="■"/>
              <a:defRPr sz="3200"/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SzPts val="2800"/>
              <a:buFont typeface="Tahoma"/>
              <a:buChar char="–"/>
              <a:defRPr sz="2800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SzPts val="2400"/>
              <a:buChar char="▪"/>
              <a:defRPr sz="2400"/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Tahoma"/>
              <a:buChar char="–"/>
              <a:defRPr sz="2000"/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SzPts val="2000"/>
              <a:buChar char="▪"/>
              <a:defRPr sz="2000"/>
            </a:lvl5pPr>
            <a:lvl6pPr marL="2743200" lvl="5" indent="-355600" algn="l">
              <a:spcBef>
                <a:spcPts val="400"/>
              </a:spcBef>
              <a:spcAft>
                <a:spcPts val="0"/>
              </a:spcAft>
              <a:buSzPts val="2000"/>
              <a:buChar char="▪"/>
              <a:defRPr sz="2000"/>
            </a:lvl6pPr>
            <a:lvl7pPr marL="3200400" lvl="6" indent="-355600" algn="l">
              <a:spcBef>
                <a:spcPts val="400"/>
              </a:spcBef>
              <a:spcAft>
                <a:spcPts val="0"/>
              </a:spcAft>
              <a:buSzPts val="2000"/>
              <a:buChar char="▪"/>
              <a:defRPr sz="2000"/>
            </a:lvl7pPr>
            <a:lvl8pPr marL="3657600" lvl="7" indent="-355600" algn="l">
              <a:spcBef>
                <a:spcPts val="400"/>
              </a:spcBef>
              <a:spcAft>
                <a:spcPts val="0"/>
              </a:spcAft>
              <a:buSzPts val="2000"/>
              <a:buChar char="▪"/>
              <a:defRPr sz="2000"/>
            </a:lvl8pPr>
            <a:lvl9pPr marL="4114800" lvl="8" indent="-355600" algn="l">
              <a:spcBef>
                <a:spcPts val="400"/>
              </a:spcBef>
              <a:spcAft>
                <a:spcPts val="0"/>
              </a:spcAft>
              <a:buSzPts val="2000"/>
              <a:buChar char="▪"/>
              <a:defRPr sz="2000"/>
            </a:lvl9pPr>
          </a:lstStyle>
          <a:p>
            <a:endParaRPr/>
          </a:p>
        </p:txBody>
      </p:sp>
      <p:sp>
        <p:nvSpPr>
          <p:cNvPr id="48" name="Google Shape;48;p6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SzPts val="112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SzPts val="1200"/>
              <a:buFont typeface="Tahoma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SzPts val="900"/>
              <a:buFont typeface="Tahoma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49" name="Google Shape;49;p6"/>
          <p:cNvSpPr txBox="1">
            <a:spLocks noGrp="1"/>
          </p:cNvSpPr>
          <p:nvPr>
            <p:ph type="dt" idx="10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6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6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8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8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49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20040" algn="l">
              <a:spcBef>
                <a:spcPts val="360"/>
              </a:spcBef>
              <a:spcAft>
                <a:spcPts val="0"/>
              </a:spcAft>
              <a:buSzPts val="1440"/>
              <a:buChar char="■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9pPr>
          </a:lstStyle>
          <a:p>
            <a:endParaRPr/>
          </a:p>
        </p:txBody>
      </p:sp>
      <p:sp>
        <p:nvSpPr>
          <p:cNvPr id="64" name="Google Shape;64;p8"/>
          <p:cNvSpPr txBox="1">
            <a:spLocks noGrp="1"/>
          </p:cNvSpPr>
          <p:nvPr>
            <p:ph type="dt" idx="10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8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8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3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cap="none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1" name="Google Shape;101;p13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SzPts val="1600"/>
              <a:buNone/>
              <a:defRPr sz="2000"/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SzPts val="1800"/>
              <a:buFont typeface="Tahoma"/>
              <a:buNone/>
              <a:defRPr sz="1800"/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/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Tahoma"/>
              <a:buNone/>
              <a:defRPr sz="1400"/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SzPts val="1400"/>
              <a:buNone/>
              <a:defRPr sz="1400"/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SzPts val="1400"/>
              <a:buNone/>
              <a:defRPr sz="1400"/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SzPts val="1400"/>
              <a:buNone/>
              <a:defRPr sz="1400"/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SzPts val="1400"/>
              <a:buNone/>
              <a:defRPr sz="1400"/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SzPts val="1400"/>
              <a:buNone/>
              <a:defRPr sz="1400"/>
            </a:lvl9pPr>
          </a:lstStyle>
          <a:p>
            <a:endParaRPr/>
          </a:p>
        </p:txBody>
      </p:sp>
      <p:sp>
        <p:nvSpPr>
          <p:cNvPr id="102" name="Google Shape;102;p13"/>
          <p:cNvSpPr txBox="1">
            <a:spLocks noGrp="1"/>
          </p:cNvSpPr>
          <p:nvPr>
            <p:ph type="dt" idx="10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13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13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1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6" name="Google Shape;116;p15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SzPts val="192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SzPts val="2000"/>
              <a:buFont typeface="Tahoma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Tahoma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17" name="Google Shape;117;p15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50520" algn="l">
              <a:spcBef>
                <a:spcPts val="480"/>
              </a:spcBef>
              <a:spcAft>
                <a:spcPts val="0"/>
              </a:spcAft>
              <a:buSzPts val="1920"/>
              <a:buChar char="■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SzPts val="2000"/>
              <a:buFont typeface="Tahoma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Tahoma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SzPts val="1600"/>
              <a:buChar char="▪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SzPts val="1600"/>
              <a:buChar char="▪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SzPts val="1600"/>
              <a:buChar char="▪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SzPts val="1600"/>
              <a:buChar char="▪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SzPts val="1600"/>
              <a:buChar char="▪"/>
              <a:defRPr sz="1600"/>
            </a:lvl9pPr>
          </a:lstStyle>
          <a:p>
            <a:endParaRPr/>
          </a:p>
        </p:txBody>
      </p:sp>
      <p:sp>
        <p:nvSpPr>
          <p:cNvPr id="118" name="Google Shape;118;p15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SzPts val="192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SzPts val="2000"/>
              <a:buFont typeface="Tahoma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Tahoma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119" name="Google Shape;119;p15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50520" algn="l">
              <a:spcBef>
                <a:spcPts val="480"/>
              </a:spcBef>
              <a:spcAft>
                <a:spcPts val="0"/>
              </a:spcAft>
              <a:buSzPts val="1920"/>
              <a:buChar char="■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SzPts val="2000"/>
              <a:buFont typeface="Tahoma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Tahoma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SzPts val="1600"/>
              <a:buChar char="▪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SzPts val="1600"/>
              <a:buChar char="▪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SzPts val="1600"/>
              <a:buChar char="▪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SzPts val="1600"/>
              <a:buChar char="▪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SzPts val="1600"/>
              <a:buChar char="▪"/>
              <a:defRPr sz="1600"/>
            </a:lvl9pPr>
          </a:lstStyle>
          <a:p>
            <a:endParaRPr/>
          </a:p>
        </p:txBody>
      </p:sp>
      <p:sp>
        <p:nvSpPr>
          <p:cNvPr id="120" name="Google Shape;120;p15"/>
          <p:cNvSpPr txBox="1">
            <a:spLocks noGrp="1"/>
          </p:cNvSpPr>
          <p:nvPr>
            <p:ph type="dt" idx="10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1" name="Google Shape;121;p15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2" name="Google Shape;122;p15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17"/>
          <p:cNvSpPr txBox="1">
            <a:spLocks noGrp="1"/>
          </p:cNvSpPr>
          <p:nvPr>
            <p:ph type="dt" idx="10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4" name="Google Shape;134;p17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5" name="Google Shape;135;p17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19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7" name="Google Shape;147;p19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148" name="Google Shape;148;p19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SzPts val="112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SzPts val="1200"/>
              <a:buFont typeface="Tahoma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lt1"/>
              </a:buClr>
              <a:buSzPts val="900"/>
              <a:buFont typeface="Tahoma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149" name="Google Shape;149;p19"/>
          <p:cNvSpPr txBox="1">
            <a:spLocks noGrp="1"/>
          </p:cNvSpPr>
          <p:nvPr>
            <p:ph type="dt" idx="10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0" name="Google Shape;150;p19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1" name="Google Shape;151;p19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2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3" name="Google Shape;163;p21"/>
          <p:cNvSpPr txBox="1">
            <a:spLocks noGrp="1"/>
          </p:cNvSpPr>
          <p:nvPr>
            <p:ph type="body" idx="1"/>
          </p:nvPr>
        </p:nvSpPr>
        <p:spPr>
          <a:xfrm rot="5400000">
            <a:off x="2324100" y="-266700"/>
            <a:ext cx="4495800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20040" algn="l">
              <a:spcBef>
                <a:spcPts val="360"/>
              </a:spcBef>
              <a:spcAft>
                <a:spcPts val="0"/>
              </a:spcAft>
              <a:buSzPts val="1440"/>
              <a:buChar char="■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▪"/>
              <a:defRPr/>
            </a:lvl9pPr>
          </a:lstStyle>
          <a:p>
            <a:endParaRPr/>
          </a:p>
        </p:txBody>
      </p:sp>
      <p:sp>
        <p:nvSpPr>
          <p:cNvPr id="164" name="Google Shape;164;p21"/>
          <p:cNvSpPr txBox="1">
            <a:spLocks noGrp="1"/>
          </p:cNvSpPr>
          <p:nvPr>
            <p:ph type="dt" idx="10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5" name="Google Shape;165;p21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6" name="Google Shape;166;p21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9.xml"/></Relationships>
</file>

<file path=ppt/slideMasters/_rels/slideMaster1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10.xml"/></Relationships>
</file>

<file path=ppt/slideMasters/_rels/slideMaster12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1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/Relationships>
</file>

<file path=ppt/slideMasters/_rels/slideMaster5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5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6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7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2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oogle Shape;6;p1"/>
          <p:cNvGrpSpPr/>
          <p:nvPr/>
        </p:nvGrpSpPr>
        <p:grpSpPr>
          <a:xfrm>
            <a:off x="0" y="0"/>
            <a:ext cx="8458200" cy="5943600"/>
            <a:chOff x="0" y="0"/>
            <a:chExt cx="5328" cy="3744"/>
          </a:xfrm>
        </p:grpSpPr>
        <p:sp>
          <p:nvSpPr>
            <p:cNvPr id="7" name="Google Shape;7;p1"/>
            <p:cNvSpPr/>
            <p:nvPr/>
          </p:nvSpPr>
          <p:spPr>
            <a:xfrm>
              <a:off x="0" y="1440"/>
              <a:ext cx="5155" cy="2304"/>
            </a:xfrm>
            <a:custGeom>
              <a:avLst/>
              <a:gdLst/>
              <a:ahLst/>
              <a:cxnLst/>
              <a:rect l="l" t="t" r="r" b="b"/>
              <a:pathLst>
                <a:path w="5155" h="2304" extrusionOk="0">
                  <a:moveTo>
                    <a:pt x="5154" y="1769"/>
                  </a:moveTo>
                  <a:lnTo>
                    <a:pt x="0" y="2304"/>
                  </a:lnTo>
                  <a:lnTo>
                    <a:pt x="0" y="1252"/>
                  </a:lnTo>
                  <a:lnTo>
                    <a:pt x="5155" y="0"/>
                  </a:lnTo>
                  <a:lnTo>
                    <a:pt x="5155" y="1416"/>
                  </a:lnTo>
                  <a:lnTo>
                    <a:pt x="5154" y="1769"/>
                  </a:lnTo>
                  <a:close/>
                </a:path>
              </a:pathLst>
            </a:custGeom>
            <a:gradFill>
              <a:gsLst>
                <a:gs pos="0">
                  <a:srgbClr val="610000"/>
                </a:gs>
                <a:gs pos="100000">
                  <a:schemeClr val="dk2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endParaRPr>
            </a:p>
          </p:txBody>
        </p:sp>
        <p:sp>
          <p:nvSpPr>
            <p:cNvPr id="8" name="Google Shape;8;p1"/>
            <p:cNvSpPr/>
            <p:nvPr/>
          </p:nvSpPr>
          <p:spPr>
            <a:xfrm>
              <a:off x="0" y="0"/>
              <a:ext cx="5328" cy="3689"/>
            </a:xfrm>
            <a:custGeom>
              <a:avLst/>
              <a:gdLst/>
              <a:ahLst/>
              <a:cxnLst/>
              <a:rect l="l" t="t" r="r" b="b"/>
              <a:pathLst>
                <a:path w="5328" h="3689" extrusionOk="0">
                  <a:moveTo>
                    <a:pt x="5311" y="3209"/>
                  </a:moveTo>
                  <a:lnTo>
                    <a:pt x="0" y="3689"/>
                  </a:lnTo>
                  <a:lnTo>
                    <a:pt x="0" y="9"/>
                  </a:lnTo>
                  <a:lnTo>
                    <a:pt x="5328" y="0"/>
                  </a:lnTo>
                  <a:lnTo>
                    <a:pt x="5311" y="3209"/>
                  </a:lnTo>
                  <a:close/>
                </a:path>
              </a:pathLst>
            </a:custGeom>
            <a:gradFill>
              <a:gsLst>
                <a:gs pos="0">
                  <a:schemeClr val="dk1"/>
                </a:gs>
                <a:gs pos="100000">
                  <a:schemeClr val="dk2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endParaRPr>
            </a:p>
          </p:txBody>
        </p:sp>
      </p:grpSp>
      <p:sp>
        <p:nvSpPr>
          <p:cNvPr id="9" name="Google Shape;9;p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endParaRPr/>
          </a:p>
        </p:txBody>
      </p:sp>
      <p:sp>
        <p:nvSpPr>
          <p:cNvPr id="10" name="Google Shape;10;p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49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91160" algn="l" rtl="0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560"/>
              <a:buFont typeface="Noto Sans Symbols"/>
              <a:buChar char="■"/>
              <a:defRPr sz="32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Tahoma"/>
              <a:buChar char="–"/>
              <a:defRPr sz="2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Tahoma"/>
              <a:buChar char="–"/>
              <a:defRPr sz="20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dt" idx="10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endParaRPr/>
          </a:p>
        </p:txBody>
      </p:sp>
      <p:sp>
        <p:nvSpPr>
          <p:cNvPr id="12" name="Google Shape;12;p1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endParaRPr/>
          </a:p>
        </p:txBody>
      </p:sp>
      <p:sp>
        <p:nvSpPr>
          <p:cNvPr id="13" name="Google Shape;13;p1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2"/>
        </a:solidFill>
        <a:effectLst/>
      </p:bgPr>
    </p:bg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" name="Google Shape;153;p20"/>
          <p:cNvGrpSpPr/>
          <p:nvPr/>
        </p:nvGrpSpPr>
        <p:grpSpPr>
          <a:xfrm>
            <a:off x="0" y="0"/>
            <a:ext cx="7242175" cy="1981200"/>
            <a:chOff x="0" y="0"/>
            <a:chExt cx="4562" cy="1248"/>
          </a:xfrm>
        </p:grpSpPr>
        <p:sp>
          <p:nvSpPr>
            <p:cNvPr id="154" name="Google Shape;154;p20"/>
            <p:cNvSpPr/>
            <p:nvPr/>
          </p:nvSpPr>
          <p:spPr>
            <a:xfrm>
              <a:off x="0" y="583"/>
              <a:ext cx="4487" cy="665"/>
            </a:xfrm>
            <a:custGeom>
              <a:avLst/>
              <a:gdLst/>
              <a:ahLst/>
              <a:cxnLst/>
              <a:rect l="l" t="t" r="r" b="b"/>
              <a:pathLst>
                <a:path w="4806" h="665" extrusionOk="0">
                  <a:moveTo>
                    <a:pt x="4800" y="299"/>
                  </a:moveTo>
                  <a:lnTo>
                    <a:pt x="0" y="665"/>
                  </a:lnTo>
                  <a:lnTo>
                    <a:pt x="0" y="0"/>
                  </a:lnTo>
                  <a:lnTo>
                    <a:pt x="4806" y="1"/>
                  </a:lnTo>
                  <a:lnTo>
                    <a:pt x="4800" y="153"/>
                  </a:lnTo>
                  <a:lnTo>
                    <a:pt x="4800" y="299"/>
                  </a:lnTo>
                  <a:close/>
                </a:path>
              </a:pathLst>
            </a:custGeom>
            <a:gradFill>
              <a:gsLst>
                <a:gs pos="0">
                  <a:srgbClr val="6B0000"/>
                </a:gs>
                <a:gs pos="100000">
                  <a:schemeClr val="dk2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endParaRPr>
            </a:p>
          </p:txBody>
        </p:sp>
        <p:sp>
          <p:nvSpPr>
            <p:cNvPr id="155" name="Google Shape;155;p20"/>
            <p:cNvSpPr/>
            <p:nvPr/>
          </p:nvSpPr>
          <p:spPr>
            <a:xfrm>
              <a:off x="0" y="0"/>
              <a:ext cx="4562" cy="1199"/>
            </a:xfrm>
            <a:custGeom>
              <a:avLst/>
              <a:gdLst/>
              <a:ahLst/>
              <a:cxnLst/>
              <a:rect l="l" t="t" r="r" b="b"/>
              <a:pathLst>
                <a:path w="4562" h="1199" extrusionOk="0">
                  <a:moveTo>
                    <a:pt x="4560" y="932"/>
                  </a:moveTo>
                  <a:lnTo>
                    <a:pt x="0" y="1199"/>
                  </a:lnTo>
                  <a:lnTo>
                    <a:pt x="0" y="0"/>
                  </a:lnTo>
                  <a:lnTo>
                    <a:pt x="4562" y="0"/>
                  </a:lnTo>
                  <a:lnTo>
                    <a:pt x="4560" y="932"/>
                  </a:lnTo>
                  <a:lnTo>
                    <a:pt x="4560" y="932"/>
                  </a:lnTo>
                  <a:close/>
                </a:path>
              </a:pathLst>
            </a:custGeom>
            <a:gradFill>
              <a:gsLst>
                <a:gs pos="0">
                  <a:schemeClr val="dk1"/>
                </a:gs>
                <a:gs pos="100000">
                  <a:schemeClr val="dk2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endParaRPr>
            </a:p>
          </p:txBody>
        </p:sp>
      </p:grpSp>
      <p:sp>
        <p:nvSpPr>
          <p:cNvPr id="156" name="Google Shape;156;p2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endParaRPr/>
          </a:p>
        </p:txBody>
      </p:sp>
      <p:sp>
        <p:nvSpPr>
          <p:cNvPr id="157" name="Google Shape;157;p20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49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91160" algn="l" rtl="0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560"/>
              <a:buFont typeface="Noto Sans Symbols"/>
              <a:buChar char="■"/>
              <a:defRPr sz="32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Tahoma"/>
              <a:buChar char="–"/>
              <a:defRPr sz="2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Tahoma"/>
              <a:buChar char="–"/>
              <a:defRPr sz="20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endParaRPr/>
          </a:p>
        </p:txBody>
      </p:sp>
      <p:sp>
        <p:nvSpPr>
          <p:cNvPr id="158" name="Google Shape;158;p20"/>
          <p:cNvSpPr txBox="1">
            <a:spLocks noGrp="1"/>
          </p:cNvSpPr>
          <p:nvPr>
            <p:ph type="dt" idx="10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endParaRPr/>
          </a:p>
        </p:txBody>
      </p:sp>
      <p:sp>
        <p:nvSpPr>
          <p:cNvPr id="159" name="Google Shape;159;p20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endParaRPr/>
          </a:p>
        </p:txBody>
      </p:sp>
      <p:sp>
        <p:nvSpPr>
          <p:cNvPr id="160" name="Google Shape;160;p20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7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2"/>
        </a:solidFill>
        <a:effectLst/>
      </p:bgPr>
    </p:bg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8" name="Google Shape;168;p22"/>
          <p:cNvGrpSpPr/>
          <p:nvPr/>
        </p:nvGrpSpPr>
        <p:grpSpPr>
          <a:xfrm>
            <a:off x="0" y="0"/>
            <a:ext cx="7242175" cy="1981200"/>
            <a:chOff x="0" y="0"/>
            <a:chExt cx="4562" cy="1248"/>
          </a:xfrm>
        </p:grpSpPr>
        <p:sp>
          <p:nvSpPr>
            <p:cNvPr id="169" name="Google Shape;169;p22"/>
            <p:cNvSpPr/>
            <p:nvPr/>
          </p:nvSpPr>
          <p:spPr>
            <a:xfrm>
              <a:off x="0" y="583"/>
              <a:ext cx="4487" cy="665"/>
            </a:xfrm>
            <a:custGeom>
              <a:avLst/>
              <a:gdLst/>
              <a:ahLst/>
              <a:cxnLst/>
              <a:rect l="l" t="t" r="r" b="b"/>
              <a:pathLst>
                <a:path w="4806" h="665" extrusionOk="0">
                  <a:moveTo>
                    <a:pt x="4800" y="299"/>
                  </a:moveTo>
                  <a:lnTo>
                    <a:pt x="0" y="665"/>
                  </a:lnTo>
                  <a:lnTo>
                    <a:pt x="0" y="0"/>
                  </a:lnTo>
                  <a:lnTo>
                    <a:pt x="4806" y="1"/>
                  </a:lnTo>
                  <a:lnTo>
                    <a:pt x="4800" y="153"/>
                  </a:lnTo>
                  <a:lnTo>
                    <a:pt x="4800" y="299"/>
                  </a:lnTo>
                  <a:close/>
                </a:path>
              </a:pathLst>
            </a:custGeom>
            <a:gradFill>
              <a:gsLst>
                <a:gs pos="0">
                  <a:srgbClr val="6B0000"/>
                </a:gs>
                <a:gs pos="100000">
                  <a:schemeClr val="dk2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endParaRPr>
            </a:p>
          </p:txBody>
        </p:sp>
        <p:sp>
          <p:nvSpPr>
            <p:cNvPr id="170" name="Google Shape;170;p22"/>
            <p:cNvSpPr/>
            <p:nvPr/>
          </p:nvSpPr>
          <p:spPr>
            <a:xfrm>
              <a:off x="0" y="0"/>
              <a:ext cx="4562" cy="1199"/>
            </a:xfrm>
            <a:custGeom>
              <a:avLst/>
              <a:gdLst/>
              <a:ahLst/>
              <a:cxnLst/>
              <a:rect l="l" t="t" r="r" b="b"/>
              <a:pathLst>
                <a:path w="4562" h="1199" extrusionOk="0">
                  <a:moveTo>
                    <a:pt x="4560" y="932"/>
                  </a:moveTo>
                  <a:lnTo>
                    <a:pt x="0" y="1199"/>
                  </a:lnTo>
                  <a:lnTo>
                    <a:pt x="0" y="0"/>
                  </a:lnTo>
                  <a:lnTo>
                    <a:pt x="4562" y="0"/>
                  </a:lnTo>
                  <a:lnTo>
                    <a:pt x="4560" y="932"/>
                  </a:lnTo>
                  <a:lnTo>
                    <a:pt x="4560" y="932"/>
                  </a:lnTo>
                  <a:close/>
                </a:path>
              </a:pathLst>
            </a:custGeom>
            <a:gradFill>
              <a:gsLst>
                <a:gs pos="0">
                  <a:schemeClr val="dk1"/>
                </a:gs>
                <a:gs pos="100000">
                  <a:schemeClr val="dk2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endParaRPr>
            </a:p>
          </p:txBody>
        </p:sp>
      </p:grpSp>
      <p:sp>
        <p:nvSpPr>
          <p:cNvPr id="171" name="Google Shape;171;p22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endParaRPr/>
          </a:p>
        </p:txBody>
      </p:sp>
      <p:sp>
        <p:nvSpPr>
          <p:cNvPr id="172" name="Google Shape;172;p2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49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91160" algn="l" rtl="0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560"/>
              <a:buFont typeface="Noto Sans Symbols"/>
              <a:buChar char="■"/>
              <a:defRPr sz="32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Tahoma"/>
              <a:buChar char="–"/>
              <a:defRPr sz="2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Tahoma"/>
              <a:buChar char="–"/>
              <a:defRPr sz="20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endParaRPr/>
          </a:p>
        </p:txBody>
      </p:sp>
      <p:sp>
        <p:nvSpPr>
          <p:cNvPr id="173" name="Google Shape;173;p22"/>
          <p:cNvSpPr txBox="1">
            <a:spLocks noGrp="1"/>
          </p:cNvSpPr>
          <p:nvPr>
            <p:ph type="dt" idx="10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endParaRPr/>
          </a:p>
        </p:txBody>
      </p:sp>
      <p:sp>
        <p:nvSpPr>
          <p:cNvPr id="174" name="Google Shape;174;p22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endParaRPr/>
          </a:p>
        </p:txBody>
      </p:sp>
      <p:sp>
        <p:nvSpPr>
          <p:cNvPr id="175" name="Google Shape;175;p22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8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2"/>
        </a:solidFill>
        <a:effectLst/>
      </p:bgPr>
    </p:bg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3" name="Google Shape;183;p24"/>
          <p:cNvGrpSpPr/>
          <p:nvPr/>
        </p:nvGrpSpPr>
        <p:grpSpPr>
          <a:xfrm>
            <a:off x="0" y="0"/>
            <a:ext cx="7242175" cy="1981200"/>
            <a:chOff x="0" y="0"/>
            <a:chExt cx="4562" cy="1248"/>
          </a:xfrm>
        </p:grpSpPr>
        <p:sp>
          <p:nvSpPr>
            <p:cNvPr id="184" name="Google Shape;184;p24"/>
            <p:cNvSpPr/>
            <p:nvPr/>
          </p:nvSpPr>
          <p:spPr>
            <a:xfrm>
              <a:off x="0" y="583"/>
              <a:ext cx="4487" cy="665"/>
            </a:xfrm>
            <a:custGeom>
              <a:avLst/>
              <a:gdLst/>
              <a:ahLst/>
              <a:cxnLst/>
              <a:rect l="l" t="t" r="r" b="b"/>
              <a:pathLst>
                <a:path w="4806" h="665" extrusionOk="0">
                  <a:moveTo>
                    <a:pt x="4800" y="299"/>
                  </a:moveTo>
                  <a:lnTo>
                    <a:pt x="0" y="665"/>
                  </a:lnTo>
                  <a:lnTo>
                    <a:pt x="0" y="0"/>
                  </a:lnTo>
                  <a:lnTo>
                    <a:pt x="4806" y="1"/>
                  </a:lnTo>
                  <a:lnTo>
                    <a:pt x="4800" y="153"/>
                  </a:lnTo>
                  <a:lnTo>
                    <a:pt x="4800" y="299"/>
                  </a:lnTo>
                  <a:close/>
                </a:path>
              </a:pathLst>
            </a:custGeom>
            <a:gradFill>
              <a:gsLst>
                <a:gs pos="0">
                  <a:srgbClr val="6B0000"/>
                </a:gs>
                <a:gs pos="100000">
                  <a:schemeClr val="dk2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endParaRPr>
            </a:p>
          </p:txBody>
        </p:sp>
        <p:sp>
          <p:nvSpPr>
            <p:cNvPr id="185" name="Google Shape;185;p24"/>
            <p:cNvSpPr/>
            <p:nvPr/>
          </p:nvSpPr>
          <p:spPr>
            <a:xfrm>
              <a:off x="0" y="0"/>
              <a:ext cx="4562" cy="1199"/>
            </a:xfrm>
            <a:custGeom>
              <a:avLst/>
              <a:gdLst/>
              <a:ahLst/>
              <a:cxnLst/>
              <a:rect l="l" t="t" r="r" b="b"/>
              <a:pathLst>
                <a:path w="4562" h="1199" extrusionOk="0">
                  <a:moveTo>
                    <a:pt x="4560" y="932"/>
                  </a:moveTo>
                  <a:lnTo>
                    <a:pt x="0" y="1199"/>
                  </a:lnTo>
                  <a:lnTo>
                    <a:pt x="0" y="0"/>
                  </a:lnTo>
                  <a:lnTo>
                    <a:pt x="4562" y="0"/>
                  </a:lnTo>
                  <a:lnTo>
                    <a:pt x="4560" y="932"/>
                  </a:lnTo>
                  <a:lnTo>
                    <a:pt x="4560" y="932"/>
                  </a:lnTo>
                  <a:close/>
                </a:path>
              </a:pathLst>
            </a:custGeom>
            <a:gradFill>
              <a:gsLst>
                <a:gs pos="0">
                  <a:schemeClr val="dk1"/>
                </a:gs>
                <a:gs pos="100000">
                  <a:schemeClr val="dk2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endParaRPr>
            </a:p>
          </p:txBody>
        </p:sp>
      </p:grpSp>
      <p:sp>
        <p:nvSpPr>
          <p:cNvPr id="186" name="Google Shape;186;p2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endParaRPr/>
          </a:p>
        </p:txBody>
      </p:sp>
      <p:sp>
        <p:nvSpPr>
          <p:cNvPr id="187" name="Google Shape;187;p2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49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91160" algn="l" rtl="0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560"/>
              <a:buFont typeface="Noto Sans Symbols"/>
              <a:buChar char="■"/>
              <a:defRPr sz="32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Tahoma"/>
              <a:buChar char="–"/>
              <a:defRPr sz="2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Tahoma"/>
              <a:buChar char="–"/>
              <a:defRPr sz="20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endParaRPr/>
          </a:p>
        </p:txBody>
      </p:sp>
      <p:sp>
        <p:nvSpPr>
          <p:cNvPr id="188" name="Google Shape;188;p24"/>
          <p:cNvSpPr txBox="1">
            <a:spLocks noGrp="1"/>
          </p:cNvSpPr>
          <p:nvPr>
            <p:ph type="dt" idx="10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endParaRPr/>
          </a:p>
        </p:txBody>
      </p:sp>
      <p:sp>
        <p:nvSpPr>
          <p:cNvPr id="189" name="Google Shape;189;p24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endParaRPr/>
          </a:p>
        </p:txBody>
      </p:sp>
      <p:sp>
        <p:nvSpPr>
          <p:cNvPr id="190" name="Google Shape;190;p24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2"/>
        </a:solidFill>
        <a:effectLst/>
      </p:bgPr>
    </p:bg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oogle Shape;21;p3"/>
          <p:cNvGrpSpPr/>
          <p:nvPr/>
        </p:nvGrpSpPr>
        <p:grpSpPr>
          <a:xfrm>
            <a:off x="0" y="0"/>
            <a:ext cx="7242175" cy="1981200"/>
            <a:chOff x="0" y="0"/>
            <a:chExt cx="4562" cy="1248"/>
          </a:xfrm>
        </p:grpSpPr>
        <p:sp>
          <p:nvSpPr>
            <p:cNvPr id="22" name="Google Shape;22;p3"/>
            <p:cNvSpPr/>
            <p:nvPr/>
          </p:nvSpPr>
          <p:spPr>
            <a:xfrm>
              <a:off x="0" y="583"/>
              <a:ext cx="4487" cy="665"/>
            </a:xfrm>
            <a:custGeom>
              <a:avLst/>
              <a:gdLst/>
              <a:ahLst/>
              <a:cxnLst/>
              <a:rect l="l" t="t" r="r" b="b"/>
              <a:pathLst>
                <a:path w="4806" h="665" extrusionOk="0">
                  <a:moveTo>
                    <a:pt x="4800" y="299"/>
                  </a:moveTo>
                  <a:lnTo>
                    <a:pt x="0" y="665"/>
                  </a:lnTo>
                  <a:lnTo>
                    <a:pt x="0" y="0"/>
                  </a:lnTo>
                  <a:lnTo>
                    <a:pt x="4806" y="1"/>
                  </a:lnTo>
                  <a:lnTo>
                    <a:pt x="4800" y="153"/>
                  </a:lnTo>
                  <a:lnTo>
                    <a:pt x="4800" y="299"/>
                  </a:lnTo>
                  <a:close/>
                </a:path>
              </a:pathLst>
            </a:custGeom>
            <a:gradFill>
              <a:gsLst>
                <a:gs pos="0">
                  <a:srgbClr val="6B0000"/>
                </a:gs>
                <a:gs pos="100000">
                  <a:schemeClr val="dk2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endParaRPr>
            </a:p>
          </p:txBody>
        </p:sp>
        <p:sp>
          <p:nvSpPr>
            <p:cNvPr id="23" name="Google Shape;23;p3"/>
            <p:cNvSpPr/>
            <p:nvPr/>
          </p:nvSpPr>
          <p:spPr>
            <a:xfrm>
              <a:off x="0" y="0"/>
              <a:ext cx="4562" cy="1199"/>
            </a:xfrm>
            <a:custGeom>
              <a:avLst/>
              <a:gdLst/>
              <a:ahLst/>
              <a:cxnLst/>
              <a:rect l="l" t="t" r="r" b="b"/>
              <a:pathLst>
                <a:path w="4562" h="1199" extrusionOk="0">
                  <a:moveTo>
                    <a:pt x="4560" y="932"/>
                  </a:moveTo>
                  <a:lnTo>
                    <a:pt x="0" y="1199"/>
                  </a:lnTo>
                  <a:lnTo>
                    <a:pt x="0" y="0"/>
                  </a:lnTo>
                  <a:lnTo>
                    <a:pt x="4562" y="0"/>
                  </a:lnTo>
                  <a:lnTo>
                    <a:pt x="4560" y="932"/>
                  </a:lnTo>
                  <a:lnTo>
                    <a:pt x="4560" y="932"/>
                  </a:lnTo>
                  <a:close/>
                </a:path>
              </a:pathLst>
            </a:custGeom>
            <a:gradFill>
              <a:gsLst>
                <a:gs pos="0">
                  <a:schemeClr val="dk1"/>
                </a:gs>
                <a:gs pos="100000">
                  <a:schemeClr val="dk2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endParaRPr>
            </a:p>
          </p:txBody>
        </p:sp>
      </p:grpSp>
      <p:sp>
        <p:nvSpPr>
          <p:cNvPr id="24" name="Google Shape;24;p3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endParaRPr/>
          </a:p>
        </p:txBody>
      </p:sp>
      <p:sp>
        <p:nvSpPr>
          <p:cNvPr id="25" name="Google Shape;25;p3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49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91160" algn="l" rtl="0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560"/>
              <a:buFont typeface="Noto Sans Symbols"/>
              <a:buChar char="■"/>
              <a:defRPr sz="32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Tahoma"/>
              <a:buChar char="–"/>
              <a:defRPr sz="2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Tahoma"/>
              <a:buChar char="–"/>
              <a:defRPr sz="20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endParaRPr/>
          </a:p>
        </p:txBody>
      </p:sp>
      <p:sp>
        <p:nvSpPr>
          <p:cNvPr id="26" name="Google Shape;26;p3"/>
          <p:cNvSpPr txBox="1">
            <a:spLocks noGrp="1"/>
          </p:cNvSpPr>
          <p:nvPr>
            <p:ph type="dt" idx="10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endParaRPr/>
          </a:p>
        </p:txBody>
      </p:sp>
      <p:sp>
        <p:nvSpPr>
          <p:cNvPr id="27" name="Google Shape;27;p3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endParaRPr/>
          </a:p>
        </p:txBody>
      </p:sp>
      <p:sp>
        <p:nvSpPr>
          <p:cNvPr id="28" name="Google Shape;28;p3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2"/>
        </a:solidFill>
        <a:effectLst/>
      </p:bgPr>
    </p:bg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oogle Shape;37;p5"/>
          <p:cNvGrpSpPr/>
          <p:nvPr/>
        </p:nvGrpSpPr>
        <p:grpSpPr>
          <a:xfrm>
            <a:off x="0" y="0"/>
            <a:ext cx="7242175" cy="1981200"/>
            <a:chOff x="0" y="0"/>
            <a:chExt cx="4562" cy="1248"/>
          </a:xfrm>
        </p:grpSpPr>
        <p:sp>
          <p:nvSpPr>
            <p:cNvPr id="38" name="Google Shape;38;p5"/>
            <p:cNvSpPr/>
            <p:nvPr/>
          </p:nvSpPr>
          <p:spPr>
            <a:xfrm>
              <a:off x="0" y="583"/>
              <a:ext cx="4487" cy="665"/>
            </a:xfrm>
            <a:custGeom>
              <a:avLst/>
              <a:gdLst/>
              <a:ahLst/>
              <a:cxnLst/>
              <a:rect l="l" t="t" r="r" b="b"/>
              <a:pathLst>
                <a:path w="4806" h="665" extrusionOk="0">
                  <a:moveTo>
                    <a:pt x="4800" y="299"/>
                  </a:moveTo>
                  <a:lnTo>
                    <a:pt x="0" y="665"/>
                  </a:lnTo>
                  <a:lnTo>
                    <a:pt x="0" y="0"/>
                  </a:lnTo>
                  <a:lnTo>
                    <a:pt x="4806" y="1"/>
                  </a:lnTo>
                  <a:lnTo>
                    <a:pt x="4800" y="153"/>
                  </a:lnTo>
                  <a:lnTo>
                    <a:pt x="4800" y="299"/>
                  </a:lnTo>
                  <a:close/>
                </a:path>
              </a:pathLst>
            </a:custGeom>
            <a:gradFill>
              <a:gsLst>
                <a:gs pos="0">
                  <a:srgbClr val="6B0000"/>
                </a:gs>
                <a:gs pos="100000">
                  <a:schemeClr val="dk2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endParaRPr>
            </a:p>
          </p:txBody>
        </p:sp>
        <p:sp>
          <p:nvSpPr>
            <p:cNvPr id="39" name="Google Shape;39;p5"/>
            <p:cNvSpPr/>
            <p:nvPr/>
          </p:nvSpPr>
          <p:spPr>
            <a:xfrm>
              <a:off x="0" y="0"/>
              <a:ext cx="4562" cy="1199"/>
            </a:xfrm>
            <a:custGeom>
              <a:avLst/>
              <a:gdLst/>
              <a:ahLst/>
              <a:cxnLst/>
              <a:rect l="l" t="t" r="r" b="b"/>
              <a:pathLst>
                <a:path w="4562" h="1199" extrusionOk="0">
                  <a:moveTo>
                    <a:pt x="4560" y="932"/>
                  </a:moveTo>
                  <a:lnTo>
                    <a:pt x="0" y="1199"/>
                  </a:lnTo>
                  <a:lnTo>
                    <a:pt x="0" y="0"/>
                  </a:lnTo>
                  <a:lnTo>
                    <a:pt x="4562" y="0"/>
                  </a:lnTo>
                  <a:lnTo>
                    <a:pt x="4560" y="932"/>
                  </a:lnTo>
                  <a:lnTo>
                    <a:pt x="4560" y="932"/>
                  </a:lnTo>
                  <a:close/>
                </a:path>
              </a:pathLst>
            </a:custGeom>
            <a:gradFill>
              <a:gsLst>
                <a:gs pos="0">
                  <a:schemeClr val="dk1"/>
                </a:gs>
                <a:gs pos="100000">
                  <a:schemeClr val="dk2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endParaRPr>
            </a:p>
          </p:txBody>
        </p:sp>
      </p:grpSp>
      <p:sp>
        <p:nvSpPr>
          <p:cNvPr id="40" name="Google Shape;40;p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endParaRPr/>
          </a:p>
        </p:txBody>
      </p:sp>
      <p:sp>
        <p:nvSpPr>
          <p:cNvPr id="41" name="Google Shape;41;p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49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91160" algn="l" rtl="0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560"/>
              <a:buFont typeface="Noto Sans Symbols"/>
              <a:buChar char="■"/>
              <a:defRPr sz="32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Tahoma"/>
              <a:buChar char="–"/>
              <a:defRPr sz="2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Tahoma"/>
              <a:buChar char="–"/>
              <a:defRPr sz="20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endParaRPr/>
          </a:p>
        </p:txBody>
      </p:sp>
      <p:sp>
        <p:nvSpPr>
          <p:cNvPr id="42" name="Google Shape;42;p5"/>
          <p:cNvSpPr txBox="1">
            <a:spLocks noGrp="1"/>
          </p:cNvSpPr>
          <p:nvPr>
            <p:ph type="dt" idx="10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endParaRPr/>
          </a:p>
        </p:txBody>
      </p:sp>
      <p:sp>
        <p:nvSpPr>
          <p:cNvPr id="43" name="Google Shape;43;p5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endParaRPr/>
          </a:p>
        </p:txBody>
      </p:sp>
      <p:sp>
        <p:nvSpPr>
          <p:cNvPr id="44" name="Google Shape;44;p5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0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2"/>
        </a:solidFill>
        <a:effectLst/>
      </p:bgPr>
    </p:bg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Google Shape;53;p7"/>
          <p:cNvGrpSpPr/>
          <p:nvPr/>
        </p:nvGrpSpPr>
        <p:grpSpPr>
          <a:xfrm>
            <a:off x="0" y="0"/>
            <a:ext cx="7242175" cy="1981200"/>
            <a:chOff x="0" y="0"/>
            <a:chExt cx="4562" cy="1248"/>
          </a:xfrm>
        </p:grpSpPr>
        <p:sp>
          <p:nvSpPr>
            <p:cNvPr id="54" name="Google Shape;54;p7"/>
            <p:cNvSpPr/>
            <p:nvPr/>
          </p:nvSpPr>
          <p:spPr>
            <a:xfrm>
              <a:off x="0" y="583"/>
              <a:ext cx="4487" cy="665"/>
            </a:xfrm>
            <a:custGeom>
              <a:avLst/>
              <a:gdLst/>
              <a:ahLst/>
              <a:cxnLst/>
              <a:rect l="l" t="t" r="r" b="b"/>
              <a:pathLst>
                <a:path w="4806" h="665" extrusionOk="0">
                  <a:moveTo>
                    <a:pt x="4800" y="299"/>
                  </a:moveTo>
                  <a:lnTo>
                    <a:pt x="0" y="665"/>
                  </a:lnTo>
                  <a:lnTo>
                    <a:pt x="0" y="0"/>
                  </a:lnTo>
                  <a:lnTo>
                    <a:pt x="4806" y="1"/>
                  </a:lnTo>
                  <a:lnTo>
                    <a:pt x="4800" y="153"/>
                  </a:lnTo>
                  <a:lnTo>
                    <a:pt x="4800" y="299"/>
                  </a:lnTo>
                  <a:close/>
                </a:path>
              </a:pathLst>
            </a:custGeom>
            <a:gradFill>
              <a:gsLst>
                <a:gs pos="0">
                  <a:srgbClr val="6B0000"/>
                </a:gs>
                <a:gs pos="100000">
                  <a:schemeClr val="dk2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endParaRPr>
            </a:p>
          </p:txBody>
        </p:sp>
        <p:sp>
          <p:nvSpPr>
            <p:cNvPr id="55" name="Google Shape;55;p7"/>
            <p:cNvSpPr/>
            <p:nvPr/>
          </p:nvSpPr>
          <p:spPr>
            <a:xfrm>
              <a:off x="0" y="0"/>
              <a:ext cx="4562" cy="1199"/>
            </a:xfrm>
            <a:custGeom>
              <a:avLst/>
              <a:gdLst/>
              <a:ahLst/>
              <a:cxnLst/>
              <a:rect l="l" t="t" r="r" b="b"/>
              <a:pathLst>
                <a:path w="4562" h="1199" extrusionOk="0">
                  <a:moveTo>
                    <a:pt x="4560" y="932"/>
                  </a:moveTo>
                  <a:lnTo>
                    <a:pt x="0" y="1199"/>
                  </a:lnTo>
                  <a:lnTo>
                    <a:pt x="0" y="0"/>
                  </a:lnTo>
                  <a:lnTo>
                    <a:pt x="4562" y="0"/>
                  </a:lnTo>
                  <a:lnTo>
                    <a:pt x="4560" y="932"/>
                  </a:lnTo>
                  <a:lnTo>
                    <a:pt x="4560" y="932"/>
                  </a:lnTo>
                  <a:close/>
                </a:path>
              </a:pathLst>
            </a:custGeom>
            <a:gradFill>
              <a:gsLst>
                <a:gs pos="0">
                  <a:schemeClr val="dk1"/>
                </a:gs>
                <a:gs pos="100000">
                  <a:schemeClr val="dk2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endParaRPr>
            </a:p>
          </p:txBody>
        </p:sp>
      </p:grpSp>
      <p:sp>
        <p:nvSpPr>
          <p:cNvPr id="56" name="Google Shape;56;p7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endParaRPr/>
          </a:p>
        </p:txBody>
      </p:sp>
      <p:sp>
        <p:nvSpPr>
          <p:cNvPr id="57" name="Google Shape;57;p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49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91160" algn="l" rtl="0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560"/>
              <a:buFont typeface="Noto Sans Symbols"/>
              <a:buChar char="■"/>
              <a:defRPr sz="32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Tahoma"/>
              <a:buChar char="–"/>
              <a:defRPr sz="2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Tahoma"/>
              <a:buChar char="–"/>
              <a:defRPr sz="20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endParaRPr/>
          </a:p>
        </p:txBody>
      </p:sp>
      <p:sp>
        <p:nvSpPr>
          <p:cNvPr id="58" name="Google Shape;58;p7"/>
          <p:cNvSpPr txBox="1">
            <a:spLocks noGrp="1"/>
          </p:cNvSpPr>
          <p:nvPr>
            <p:ph type="dt" idx="10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endParaRPr/>
          </a:p>
        </p:txBody>
      </p:sp>
      <p:sp>
        <p:nvSpPr>
          <p:cNvPr id="59" name="Google Shape;59;p7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endParaRPr/>
          </a:p>
        </p:txBody>
      </p:sp>
      <p:sp>
        <p:nvSpPr>
          <p:cNvPr id="60" name="Google Shape;60;p7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1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2"/>
        </a:solidFill>
        <a:effectLst/>
      </p:bgPr>
    </p:bg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" name="Google Shape;82;p11"/>
          <p:cNvGrpSpPr/>
          <p:nvPr/>
        </p:nvGrpSpPr>
        <p:grpSpPr>
          <a:xfrm>
            <a:off x="0" y="0"/>
            <a:ext cx="7242175" cy="1981200"/>
            <a:chOff x="0" y="0"/>
            <a:chExt cx="4562" cy="1248"/>
          </a:xfrm>
        </p:grpSpPr>
        <p:sp>
          <p:nvSpPr>
            <p:cNvPr id="83" name="Google Shape;83;p11"/>
            <p:cNvSpPr/>
            <p:nvPr/>
          </p:nvSpPr>
          <p:spPr>
            <a:xfrm>
              <a:off x="0" y="583"/>
              <a:ext cx="4487" cy="665"/>
            </a:xfrm>
            <a:custGeom>
              <a:avLst/>
              <a:gdLst/>
              <a:ahLst/>
              <a:cxnLst/>
              <a:rect l="l" t="t" r="r" b="b"/>
              <a:pathLst>
                <a:path w="4806" h="665" extrusionOk="0">
                  <a:moveTo>
                    <a:pt x="4800" y="299"/>
                  </a:moveTo>
                  <a:lnTo>
                    <a:pt x="0" y="665"/>
                  </a:lnTo>
                  <a:lnTo>
                    <a:pt x="0" y="0"/>
                  </a:lnTo>
                  <a:lnTo>
                    <a:pt x="4806" y="1"/>
                  </a:lnTo>
                  <a:lnTo>
                    <a:pt x="4800" y="153"/>
                  </a:lnTo>
                  <a:lnTo>
                    <a:pt x="4800" y="299"/>
                  </a:lnTo>
                  <a:close/>
                </a:path>
              </a:pathLst>
            </a:custGeom>
            <a:gradFill>
              <a:gsLst>
                <a:gs pos="0">
                  <a:srgbClr val="6B0000"/>
                </a:gs>
                <a:gs pos="100000">
                  <a:schemeClr val="dk2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endParaRPr>
            </a:p>
          </p:txBody>
        </p:sp>
        <p:sp>
          <p:nvSpPr>
            <p:cNvPr id="84" name="Google Shape;84;p11"/>
            <p:cNvSpPr/>
            <p:nvPr/>
          </p:nvSpPr>
          <p:spPr>
            <a:xfrm>
              <a:off x="0" y="0"/>
              <a:ext cx="4562" cy="1199"/>
            </a:xfrm>
            <a:custGeom>
              <a:avLst/>
              <a:gdLst/>
              <a:ahLst/>
              <a:cxnLst/>
              <a:rect l="l" t="t" r="r" b="b"/>
              <a:pathLst>
                <a:path w="4562" h="1199" extrusionOk="0">
                  <a:moveTo>
                    <a:pt x="4560" y="932"/>
                  </a:moveTo>
                  <a:lnTo>
                    <a:pt x="0" y="1199"/>
                  </a:lnTo>
                  <a:lnTo>
                    <a:pt x="0" y="0"/>
                  </a:lnTo>
                  <a:lnTo>
                    <a:pt x="4562" y="0"/>
                  </a:lnTo>
                  <a:lnTo>
                    <a:pt x="4560" y="932"/>
                  </a:lnTo>
                  <a:lnTo>
                    <a:pt x="4560" y="932"/>
                  </a:lnTo>
                  <a:close/>
                </a:path>
              </a:pathLst>
            </a:custGeom>
            <a:gradFill>
              <a:gsLst>
                <a:gs pos="0">
                  <a:schemeClr val="dk1"/>
                </a:gs>
                <a:gs pos="100000">
                  <a:schemeClr val="dk2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endParaRPr>
            </a:p>
          </p:txBody>
        </p:sp>
      </p:grpSp>
      <p:sp>
        <p:nvSpPr>
          <p:cNvPr id="85" name="Google Shape;85;p1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endParaRPr/>
          </a:p>
        </p:txBody>
      </p:sp>
      <p:sp>
        <p:nvSpPr>
          <p:cNvPr id="86" name="Google Shape;86;p1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49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91160" algn="l" rtl="0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560"/>
              <a:buFont typeface="Noto Sans Symbols"/>
              <a:buChar char="■"/>
              <a:defRPr sz="32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Tahoma"/>
              <a:buChar char="–"/>
              <a:defRPr sz="2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Tahoma"/>
              <a:buChar char="–"/>
              <a:defRPr sz="20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endParaRPr/>
          </a:p>
        </p:txBody>
      </p:sp>
      <p:sp>
        <p:nvSpPr>
          <p:cNvPr id="87" name="Google Shape;87;p11"/>
          <p:cNvSpPr txBox="1">
            <a:spLocks noGrp="1"/>
          </p:cNvSpPr>
          <p:nvPr>
            <p:ph type="dt" idx="10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endParaRPr/>
          </a:p>
        </p:txBody>
      </p:sp>
      <p:sp>
        <p:nvSpPr>
          <p:cNvPr id="88" name="Google Shape;88;p11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endParaRPr/>
          </a:p>
        </p:txBody>
      </p:sp>
      <p:sp>
        <p:nvSpPr>
          <p:cNvPr id="89" name="Google Shape;89;p11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2"/>
        </a:solidFill>
        <a:effectLst/>
      </p:bgPr>
    </p:bg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1" name="Google Shape;91;p12"/>
          <p:cNvGrpSpPr/>
          <p:nvPr/>
        </p:nvGrpSpPr>
        <p:grpSpPr>
          <a:xfrm>
            <a:off x="0" y="0"/>
            <a:ext cx="7242175" cy="1981200"/>
            <a:chOff x="0" y="0"/>
            <a:chExt cx="4562" cy="1248"/>
          </a:xfrm>
        </p:grpSpPr>
        <p:sp>
          <p:nvSpPr>
            <p:cNvPr id="92" name="Google Shape;92;p12"/>
            <p:cNvSpPr/>
            <p:nvPr/>
          </p:nvSpPr>
          <p:spPr>
            <a:xfrm>
              <a:off x="0" y="583"/>
              <a:ext cx="4487" cy="665"/>
            </a:xfrm>
            <a:custGeom>
              <a:avLst/>
              <a:gdLst/>
              <a:ahLst/>
              <a:cxnLst/>
              <a:rect l="l" t="t" r="r" b="b"/>
              <a:pathLst>
                <a:path w="4806" h="665" extrusionOk="0">
                  <a:moveTo>
                    <a:pt x="4800" y="299"/>
                  </a:moveTo>
                  <a:lnTo>
                    <a:pt x="0" y="665"/>
                  </a:lnTo>
                  <a:lnTo>
                    <a:pt x="0" y="0"/>
                  </a:lnTo>
                  <a:lnTo>
                    <a:pt x="4806" y="1"/>
                  </a:lnTo>
                  <a:lnTo>
                    <a:pt x="4800" y="153"/>
                  </a:lnTo>
                  <a:lnTo>
                    <a:pt x="4800" y="299"/>
                  </a:lnTo>
                  <a:close/>
                </a:path>
              </a:pathLst>
            </a:custGeom>
            <a:gradFill>
              <a:gsLst>
                <a:gs pos="0">
                  <a:srgbClr val="6B0000"/>
                </a:gs>
                <a:gs pos="100000">
                  <a:schemeClr val="dk2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endParaRPr>
            </a:p>
          </p:txBody>
        </p:sp>
        <p:sp>
          <p:nvSpPr>
            <p:cNvPr id="93" name="Google Shape;93;p12"/>
            <p:cNvSpPr/>
            <p:nvPr/>
          </p:nvSpPr>
          <p:spPr>
            <a:xfrm>
              <a:off x="0" y="0"/>
              <a:ext cx="4562" cy="1199"/>
            </a:xfrm>
            <a:custGeom>
              <a:avLst/>
              <a:gdLst/>
              <a:ahLst/>
              <a:cxnLst/>
              <a:rect l="l" t="t" r="r" b="b"/>
              <a:pathLst>
                <a:path w="4562" h="1199" extrusionOk="0">
                  <a:moveTo>
                    <a:pt x="4560" y="932"/>
                  </a:moveTo>
                  <a:lnTo>
                    <a:pt x="0" y="1199"/>
                  </a:lnTo>
                  <a:lnTo>
                    <a:pt x="0" y="0"/>
                  </a:lnTo>
                  <a:lnTo>
                    <a:pt x="4562" y="0"/>
                  </a:lnTo>
                  <a:lnTo>
                    <a:pt x="4560" y="932"/>
                  </a:lnTo>
                  <a:lnTo>
                    <a:pt x="4560" y="932"/>
                  </a:lnTo>
                  <a:close/>
                </a:path>
              </a:pathLst>
            </a:custGeom>
            <a:gradFill>
              <a:gsLst>
                <a:gs pos="0">
                  <a:schemeClr val="dk1"/>
                </a:gs>
                <a:gs pos="100000">
                  <a:schemeClr val="dk2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endParaRPr>
            </a:p>
          </p:txBody>
        </p:sp>
      </p:grpSp>
      <p:sp>
        <p:nvSpPr>
          <p:cNvPr id="94" name="Google Shape;94;p12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endParaRPr/>
          </a:p>
        </p:txBody>
      </p:sp>
      <p:sp>
        <p:nvSpPr>
          <p:cNvPr id="95" name="Google Shape;95;p1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49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91160" algn="l" rtl="0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560"/>
              <a:buFont typeface="Noto Sans Symbols"/>
              <a:buChar char="■"/>
              <a:defRPr sz="32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Tahoma"/>
              <a:buChar char="–"/>
              <a:defRPr sz="2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Tahoma"/>
              <a:buChar char="–"/>
              <a:defRPr sz="20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endParaRPr/>
          </a:p>
        </p:txBody>
      </p:sp>
      <p:sp>
        <p:nvSpPr>
          <p:cNvPr id="96" name="Google Shape;96;p12"/>
          <p:cNvSpPr txBox="1">
            <a:spLocks noGrp="1"/>
          </p:cNvSpPr>
          <p:nvPr>
            <p:ph type="dt" idx="10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endParaRPr/>
          </a:p>
        </p:txBody>
      </p:sp>
      <p:sp>
        <p:nvSpPr>
          <p:cNvPr id="97" name="Google Shape;97;p12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endParaRPr/>
          </a:p>
        </p:txBody>
      </p:sp>
      <p:sp>
        <p:nvSpPr>
          <p:cNvPr id="98" name="Google Shape;98;p12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3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3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9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9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9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9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2"/>
        </a:solidFill>
        <a:effectLst/>
      </p:bgPr>
    </p:bg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Google Shape;106;p14"/>
          <p:cNvGrpSpPr/>
          <p:nvPr/>
        </p:nvGrpSpPr>
        <p:grpSpPr>
          <a:xfrm>
            <a:off x="0" y="0"/>
            <a:ext cx="7242175" cy="1981200"/>
            <a:chOff x="0" y="0"/>
            <a:chExt cx="4562" cy="1248"/>
          </a:xfrm>
        </p:grpSpPr>
        <p:sp>
          <p:nvSpPr>
            <p:cNvPr id="107" name="Google Shape;107;p14"/>
            <p:cNvSpPr/>
            <p:nvPr/>
          </p:nvSpPr>
          <p:spPr>
            <a:xfrm>
              <a:off x="0" y="583"/>
              <a:ext cx="4487" cy="665"/>
            </a:xfrm>
            <a:custGeom>
              <a:avLst/>
              <a:gdLst/>
              <a:ahLst/>
              <a:cxnLst/>
              <a:rect l="l" t="t" r="r" b="b"/>
              <a:pathLst>
                <a:path w="4806" h="665" extrusionOk="0">
                  <a:moveTo>
                    <a:pt x="4800" y="299"/>
                  </a:moveTo>
                  <a:lnTo>
                    <a:pt x="0" y="665"/>
                  </a:lnTo>
                  <a:lnTo>
                    <a:pt x="0" y="0"/>
                  </a:lnTo>
                  <a:lnTo>
                    <a:pt x="4806" y="1"/>
                  </a:lnTo>
                  <a:lnTo>
                    <a:pt x="4800" y="153"/>
                  </a:lnTo>
                  <a:lnTo>
                    <a:pt x="4800" y="299"/>
                  </a:lnTo>
                  <a:close/>
                </a:path>
              </a:pathLst>
            </a:custGeom>
            <a:gradFill>
              <a:gsLst>
                <a:gs pos="0">
                  <a:srgbClr val="6B0000"/>
                </a:gs>
                <a:gs pos="100000">
                  <a:schemeClr val="dk2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endParaRPr>
            </a:p>
          </p:txBody>
        </p:sp>
        <p:sp>
          <p:nvSpPr>
            <p:cNvPr id="108" name="Google Shape;108;p14"/>
            <p:cNvSpPr/>
            <p:nvPr/>
          </p:nvSpPr>
          <p:spPr>
            <a:xfrm>
              <a:off x="0" y="0"/>
              <a:ext cx="4562" cy="1199"/>
            </a:xfrm>
            <a:custGeom>
              <a:avLst/>
              <a:gdLst/>
              <a:ahLst/>
              <a:cxnLst/>
              <a:rect l="l" t="t" r="r" b="b"/>
              <a:pathLst>
                <a:path w="4562" h="1199" extrusionOk="0">
                  <a:moveTo>
                    <a:pt x="4560" y="932"/>
                  </a:moveTo>
                  <a:lnTo>
                    <a:pt x="0" y="1199"/>
                  </a:lnTo>
                  <a:lnTo>
                    <a:pt x="0" y="0"/>
                  </a:lnTo>
                  <a:lnTo>
                    <a:pt x="4562" y="0"/>
                  </a:lnTo>
                  <a:lnTo>
                    <a:pt x="4560" y="932"/>
                  </a:lnTo>
                  <a:lnTo>
                    <a:pt x="4560" y="932"/>
                  </a:lnTo>
                  <a:close/>
                </a:path>
              </a:pathLst>
            </a:custGeom>
            <a:gradFill>
              <a:gsLst>
                <a:gs pos="0">
                  <a:schemeClr val="dk1"/>
                </a:gs>
                <a:gs pos="100000">
                  <a:schemeClr val="dk2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endParaRPr>
            </a:p>
          </p:txBody>
        </p:sp>
      </p:grpSp>
      <p:sp>
        <p:nvSpPr>
          <p:cNvPr id="109" name="Google Shape;109;p1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endParaRPr/>
          </a:p>
        </p:txBody>
      </p:sp>
      <p:sp>
        <p:nvSpPr>
          <p:cNvPr id="110" name="Google Shape;110;p1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49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91160" algn="l" rtl="0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560"/>
              <a:buFont typeface="Noto Sans Symbols"/>
              <a:buChar char="■"/>
              <a:defRPr sz="32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Tahoma"/>
              <a:buChar char="–"/>
              <a:defRPr sz="2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Tahoma"/>
              <a:buChar char="–"/>
              <a:defRPr sz="20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endParaRPr/>
          </a:p>
        </p:txBody>
      </p:sp>
      <p:sp>
        <p:nvSpPr>
          <p:cNvPr id="111" name="Google Shape;111;p14"/>
          <p:cNvSpPr txBox="1">
            <a:spLocks noGrp="1"/>
          </p:cNvSpPr>
          <p:nvPr>
            <p:ph type="dt" idx="10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endParaRPr/>
          </a:p>
        </p:txBody>
      </p:sp>
      <p:sp>
        <p:nvSpPr>
          <p:cNvPr id="112" name="Google Shape;112;p14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endParaRPr/>
          </a:p>
        </p:txBody>
      </p:sp>
      <p:sp>
        <p:nvSpPr>
          <p:cNvPr id="113" name="Google Shape;113;p14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4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2"/>
        </a:solidFill>
        <a:effectLst/>
      </p:bgPr>
    </p:bg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4" name="Google Shape;124;p16"/>
          <p:cNvGrpSpPr/>
          <p:nvPr/>
        </p:nvGrpSpPr>
        <p:grpSpPr>
          <a:xfrm>
            <a:off x="0" y="0"/>
            <a:ext cx="7242175" cy="1981200"/>
            <a:chOff x="0" y="0"/>
            <a:chExt cx="4562" cy="1248"/>
          </a:xfrm>
        </p:grpSpPr>
        <p:sp>
          <p:nvSpPr>
            <p:cNvPr id="125" name="Google Shape;125;p16"/>
            <p:cNvSpPr/>
            <p:nvPr/>
          </p:nvSpPr>
          <p:spPr>
            <a:xfrm>
              <a:off x="0" y="583"/>
              <a:ext cx="4487" cy="665"/>
            </a:xfrm>
            <a:custGeom>
              <a:avLst/>
              <a:gdLst/>
              <a:ahLst/>
              <a:cxnLst/>
              <a:rect l="l" t="t" r="r" b="b"/>
              <a:pathLst>
                <a:path w="4806" h="665" extrusionOk="0">
                  <a:moveTo>
                    <a:pt x="4800" y="299"/>
                  </a:moveTo>
                  <a:lnTo>
                    <a:pt x="0" y="665"/>
                  </a:lnTo>
                  <a:lnTo>
                    <a:pt x="0" y="0"/>
                  </a:lnTo>
                  <a:lnTo>
                    <a:pt x="4806" y="1"/>
                  </a:lnTo>
                  <a:lnTo>
                    <a:pt x="4800" y="153"/>
                  </a:lnTo>
                  <a:lnTo>
                    <a:pt x="4800" y="299"/>
                  </a:lnTo>
                  <a:close/>
                </a:path>
              </a:pathLst>
            </a:custGeom>
            <a:gradFill>
              <a:gsLst>
                <a:gs pos="0">
                  <a:srgbClr val="6B0000"/>
                </a:gs>
                <a:gs pos="100000">
                  <a:schemeClr val="dk2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endParaRPr>
            </a:p>
          </p:txBody>
        </p:sp>
        <p:sp>
          <p:nvSpPr>
            <p:cNvPr id="126" name="Google Shape;126;p16"/>
            <p:cNvSpPr/>
            <p:nvPr/>
          </p:nvSpPr>
          <p:spPr>
            <a:xfrm>
              <a:off x="0" y="0"/>
              <a:ext cx="4562" cy="1199"/>
            </a:xfrm>
            <a:custGeom>
              <a:avLst/>
              <a:gdLst/>
              <a:ahLst/>
              <a:cxnLst/>
              <a:rect l="l" t="t" r="r" b="b"/>
              <a:pathLst>
                <a:path w="4562" h="1199" extrusionOk="0">
                  <a:moveTo>
                    <a:pt x="4560" y="932"/>
                  </a:moveTo>
                  <a:lnTo>
                    <a:pt x="0" y="1199"/>
                  </a:lnTo>
                  <a:lnTo>
                    <a:pt x="0" y="0"/>
                  </a:lnTo>
                  <a:lnTo>
                    <a:pt x="4562" y="0"/>
                  </a:lnTo>
                  <a:lnTo>
                    <a:pt x="4560" y="932"/>
                  </a:lnTo>
                  <a:lnTo>
                    <a:pt x="4560" y="932"/>
                  </a:lnTo>
                  <a:close/>
                </a:path>
              </a:pathLst>
            </a:custGeom>
            <a:gradFill>
              <a:gsLst>
                <a:gs pos="0">
                  <a:schemeClr val="dk1"/>
                </a:gs>
                <a:gs pos="100000">
                  <a:schemeClr val="dk2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endParaRPr>
            </a:p>
          </p:txBody>
        </p:sp>
      </p:grpSp>
      <p:sp>
        <p:nvSpPr>
          <p:cNvPr id="127" name="Google Shape;127;p1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endParaRPr/>
          </a:p>
        </p:txBody>
      </p:sp>
      <p:sp>
        <p:nvSpPr>
          <p:cNvPr id="128" name="Google Shape;128;p1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49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91160" algn="l" rtl="0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560"/>
              <a:buFont typeface="Noto Sans Symbols"/>
              <a:buChar char="■"/>
              <a:defRPr sz="32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Tahoma"/>
              <a:buChar char="–"/>
              <a:defRPr sz="2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Tahoma"/>
              <a:buChar char="–"/>
              <a:defRPr sz="20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endParaRPr/>
          </a:p>
        </p:txBody>
      </p:sp>
      <p:sp>
        <p:nvSpPr>
          <p:cNvPr id="129" name="Google Shape;129;p16"/>
          <p:cNvSpPr txBox="1">
            <a:spLocks noGrp="1"/>
          </p:cNvSpPr>
          <p:nvPr>
            <p:ph type="dt" idx="10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endParaRPr/>
          </a:p>
        </p:txBody>
      </p:sp>
      <p:sp>
        <p:nvSpPr>
          <p:cNvPr id="130" name="Google Shape;130;p16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endParaRPr/>
          </a:p>
        </p:txBody>
      </p:sp>
      <p:sp>
        <p:nvSpPr>
          <p:cNvPr id="131" name="Google Shape;131;p16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5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2"/>
        </a:solidFill>
        <a:effectLst/>
      </p:bgPr>
    </p:bg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7" name="Google Shape;137;p18"/>
          <p:cNvGrpSpPr/>
          <p:nvPr/>
        </p:nvGrpSpPr>
        <p:grpSpPr>
          <a:xfrm>
            <a:off x="0" y="0"/>
            <a:ext cx="7242175" cy="1981200"/>
            <a:chOff x="0" y="0"/>
            <a:chExt cx="4562" cy="1248"/>
          </a:xfrm>
        </p:grpSpPr>
        <p:sp>
          <p:nvSpPr>
            <p:cNvPr id="138" name="Google Shape;138;p18"/>
            <p:cNvSpPr/>
            <p:nvPr/>
          </p:nvSpPr>
          <p:spPr>
            <a:xfrm>
              <a:off x="0" y="583"/>
              <a:ext cx="4487" cy="665"/>
            </a:xfrm>
            <a:custGeom>
              <a:avLst/>
              <a:gdLst/>
              <a:ahLst/>
              <a:cxnLst/>
              <a:rect l="l" t="t" r="r" b="b"/>
              <a:pathLst>
                <a:path w="4806" h="665" extrusionOk="0">
                  <a:moveTo>
                    <a:pt x="4800" y="299"/>
                  </a:moveTo>
                  <a:lnTo>
                    <a:pt x="0" y="665"/>
                  </a:lnTo>
                  <a:lnTo>
                    <a:pt x="0" y="0"/>
                  </a:lnTo>
                  <a:lnTo>
                    <a:pt x="4806" y="1"/>
                  </a:lnTo>
                  <a:lnTo>
                    <a:pt x="4800" y="153"/>
                  </a:lnTo>
                  <a:lnTo>
                    <a:pt x="4800" y="299"/>
                  </a:lnTo>
                  <a:close/>
                </a:path>
              </a:pathLst>
            </a:custGeom>
            <a:gradFill>
              <a:gsLst>
                <a:gs pos="0">
                  <a:srgbClr val="6B0000"/>
                </a:gs>
                <a:gs pos="100000">
                  <a:schemeClr val="dk2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endParaRPr>
            </a:p>
          </p:txBody>
        </p:sp>
        <p:sp>
          <p:nvSpPr>
            <p:cNvPr id="139" name="Google Shape;139;p18"/>
            <p:cNvSpPr/>
            <p:nvPr/>
          </p:nvSpPr>
          <p:spPr>
            <a:xfrm>
              <a:off x="0" y="0"/>
              <a:ext cx="4562" cy="1199"/>
            </a:xfrm>
            <a:custGeom>
              <a:avLst/>
              <a:gdLst/>
              <a:ahLst/>
              <a:cxnLst/>
              <a:rect l="l" t="t" r="r" b="b"/>
              <a:pathLst>
                <a:path w="4562" h="1199" extrusionOk="0">
                  <a:moveTo>
                    <a:pt x="4560" y="932"/>
                  </a:moveTo>
                  <a:lnTo>
                    <a:pt x="0" y="1199"/>
                  </a:lnTo>
                  <a:lnTo>
                    <a:pt x="0" y="0"/>
                  </a:lnTo>
                  <a:lnTo>
                    <a:pt x="4562" y="0"/>
                  </a:lnTo>
                  <a:lnTo>
                    <a:pt x="4560" y="932"/>
                  </a:lnTo>
                  <a:lnTo>
                    <a:pt x="4560" y="932"/>
                  </a:lnTo>
                  <a:close/>
                </a:path>
              </a:pathLst>
            </a:custGeom>
            <a:gradFill>
              <a:gsLst>
                <a:gs pos="0">
                  <a:schemeClr val="dk1"/>
                </a:gs>
                <a:gs pos="100000">
                  <a:schemeClr val="dk2"/>
                </a:gs>
              </a:gsLst>
              <a:lin ang="0" scaled="0"/>
            </a:gra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endParaRPr>
            </a:p>
          </p:txBody>
        </p:sp>
      </p:grpSp>
      <p:sp>
        <p:nvSpPr>
          <p:cNvPr id="140" name="Google Shape;140;p18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endParaRPr/>
          </a:p>
        </p:txBody>
      </p:sp>
      <p:sp>
        <p:nvSpPr>
          <p:cNvPr id="141" name="Google Shape;141;p18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49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91160" algn="l" rtl="0">
              <a:spcBef>
                <a:spcPts val="640"/>
              </a:spcBef>
              <a:spcAft>
                <a:spcPts val="0"/>
              </a:spcAft>
              <a:buClr>
                <a:schemeClr val="hlink"/>
              </a:buClr>
              <a:buSzPts val="2560"/>
              <a:buFont typeface="Noto Sans Symbols"/>
              <a:buChar char="■"/>
              <a:defRPr sz="32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Tahoma"/>
              <a:buChar char="–"/>
              <a:defRPr sz="2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hlink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Tahoma"/>
              <a:buChar char="–"/>
              <a:defRPr sz="20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hlink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endParaRPr/>
          </a:p>
        </p:txBody>
      </p:sp>
      <p:sp>
        <p:nvSpPr>
          <p:cNvPr id="142" name="Google Shape;142;p18"/>
          <p:cNvSpPr txBox="1">
            <a:spLocks noGrp="1"/>
          </p:cNvSpPr>
          <p:nvPr>
            <p:ph type="dt" idx="10"/>
          </p:nvPr>
        </p:nvSpPr>
        <p:spPr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endParaRPr/>
          </a:p>
        </p:txBody>
      </p:sp>
      <p:sp>
        <p:nvSpPr>
          <p:cNvPr id="143" name="Google Shape;143;p18"/>
          <p:cNvSpPr txBox="1">
            <a:spLocks noGrp="1"/>
          </p:cNvSpPr>
          <p:nvPr>
            <p:ph type="ft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endParaRPr/>
          </a:p>
        </p:txBody>
      </p:sp>
      <p:sp>
        <p:nvSpPr>
          <p:cNvPr id="144" name="Google Shape;144;p18"/>
          <p:cNvSpPr txBox="1">
            <a:spLocks noGrp="1"/>
          </p:cNvSpPr>
          <p:nvPr>
            <p:ph type="sldNum" idx="12"/>
          </p:nvPr>
        </p:nvSpPr>
        <p:spPr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Tahoma"/>
              <a:buNone/>
              <a:defRPr sz="1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6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054" y="131884"/>
            <a:ext cx="8695592" cy="6268916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135033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27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654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Font typeface="Tahoma"/>
              <a:buNone/>
            </a:pPr>
            <a:r>
              <a:rPr lang="en-US" sz="3600" b="0" i="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Класс Насекомые.</a:t>
            </a:r>
            <a:br>
              <a:rPr lang="en-US" sz="3600" b="0" i="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</a:br>
            <a:r>
              <a:rPr lang="en-US" sz="3600" b="0" i="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Виды, внесенные в Красную</a:t>
            </a:r>
            <a:br>
              <a:rPr lang="en-US" sz="3600" b="0" i="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</a:br>
            <a:r>
              <a:rPr lang="en-US" sz="3600" b="0" i="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книгу Российской Федерации.</a:t>
            </a:r>
            <a:endParaRPr/>
          </a:p>
        </p:txBody>
      </p:sp>
      <p:sp>
        <p:nvSpPr>
          <p:cNvPr id="207" name="Google Shape;207;p27"/>
          <p:cNvSpPr txBox="1">
            <a:spLocks noGrp="1"/>
          </p:cNvSpPr>
          <p:nvPr>
            <p:ph type="body" idx="1"/>
          </p:nvPr>
        </p:nvSpPr>
        <p:spPr>
          <a:xfrm>
            <a:off x="857250" y="1989137"/>
            <a:ext cx="3638550" cy="525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33400" lvl="0" indent="-533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20"/>
              <a:buNone/>
            </a:pPr>
            <a:r>
              <a:rPr lang="en-US" sz="24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Дозорщик - император</a:t>
            </a:r>
            <a:endParaRPr/>
          </a:p>
          <a:p>
            <a:pPr marL="533400" lvl="0" indent="-5334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1920"/>
              <a:buNone/>
            </a:pPr>
            <a:r>
              <a:rPr lang="en-US" sz="24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Дыбка степная</a:t>
            </a:r>
            <a:endParaRPr/>
          </a:p>
          <a:p>
            <a:pPr marL="533400" lvl="0" indent="-5334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1920"/>
              <a:buNone/>
            </a:pPr>
            <a:r>
              <a:rPr lang="en-US" sz="24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Красотел пахучий</a:t>
            </a:r>
            <a:endParaRPr/>
          </a:p>
          <a:p>
            <a:pPr marL="533400" lvl="0" indent="-5334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1920"/>
              <a:buNone/>
            </a:pPr>
            <a:r>
              <a:rPr lang="en-US" sz="24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Красотел сетчатый</a:t>
            </a:r>
            <a:endParaRPr/>
          </a:p>
          <a:p>
            <a:pPr marL="533400" lvl="0" indent="-5334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1920"/>
              <a:buNone/>
            </a:pPr>
            <a:r>
              <a:rPr lang="en-US" sz="24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Афодий двупятнистый</a:t>
            </a:r>
            <a:endParaRPr/>
          </a:p>
          <a:p>
            <a:pPr marL="533400" lvl="0" indent="-5334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1920"/>
              <a:buNone/>
            </a:pPr>
            <a:r>
              <a:rPr lang="en-US" sz="24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Бронзовка гладкая</a:t>
            </a:r>
            <a:endParaRPr/>
          </a:p>
          <a:p>
            <a:pPr marL="533400" lvl="0" indent="-5334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1920"/>
              <a:buNone/>
            </a:pPr>
            <a:r>
              <a:rPr lang="en-US" sz="24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Стефаноклеонус четырехпятнистый</a:t>
            </a:r>
            <a:endParaRPr/>
          </a:p>
          <a:p>
            <a:pPr marL="533400" lvl="0" indent="-5334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1920"/>
              <a:buNone/>
            </a:pPr>
            <a:r>
              <a:rPr lang="en-US" sz="24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Харакопигус черноногий</a:t>
            </a:r>
            <a:endParaRPr/>
          </a:p>
          <a:p>
            <a:pPr marL="533400" lvl="0" indent="-533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SzPts val="2240"/>
              <a:buNone/>
            </a:pPr>
            <a:r>
              <a:rPr lang="en-US" sz="28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endParaRPr/>
          </a:p>
        </p:txBody>
      </p:sp>
      <p:sp>
        <p:nvSpPr>
          <p:cNvPr id="208" name="Google Shape;208;p27"/>
          <p:cNvSpPr txBox="1">
            <a:spLocks noGrp="1"/>
          </p:cNvSpPr>
          <p:nvPr>
            <p:ph type="body" idx="1"/>
          </p:nvPr>
        </p:nvSpPr>
        <p:spPr>
          <a:xfrm>
            <a:off x="4648200" y="1989137"/>
            <a:ext cx="4495800" cy="525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33400" lvl="0" indent="-533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920"/>
              <a:buNone/>
            </a:pPr>
            <a:r>
              <a:rPr lang="en-US" sz="24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Парнопес крупный</a:t>
            </a:r>
            <a:endParaRPr/>
          </a:p>
          <a:p>
            <a:pPr marL="533400" lvl="0" indent="-5334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1920"/>
              <a:buNone/>
            </a:pPr>
            <a:r>
              <a:rPr lang="en-US" sz="24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Пчела - плотник</a:t>
            </a:r>
            <a:endParaRPr/>
          </a:p>
          <a:p>
            <a:pPr marL="533400" lvl="0" indent="-5334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1920"/>
              <a:buNone/>
            </a:pPr>
            <a:r>
              <a:rPr lang="en-US" sz="24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Шмель степной</a:t>
            </a:r>
            <a:endParaRPr/>
          </a:p>
          <a:p>
            <a:pPr marL="533400" lvl="0" indent="-5334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1920"/>
              <a:buNone/>
            </a:pPr>
            <a:r>
              <a:rPr lang="en-US" sz="24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Шмель армянский</a:t>
            </a:r>
            <a:endParaRPr/>
          </a:p>
          <a:p>
            <a:pPr marL="533400" lvl="0" indent="-5334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1920"/>
              <a:buNone/>
            </a:pPr>
            <a:r>
              <a:rPr lang="en-US" sz="24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Шмель необыкновенный</a:t>
            </a:r>
            <a:endParaRPr/>
          </a:p>
          <a:p>
            <a:pPr marL="533400" lvl="0" indent="-5334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1920"/>
              <a:buNone/>
            </a:pPr>
            <a:r>
              <a:rPr lang="en-US" sz="24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Аполлон обыкновенный</a:t>
            </a:r>
            <a:endParaRPr/>
          </a:p>
          <a:p>
            <a:pPr marL="533400" lvl="0" indent="-5334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1920"/>
              <a:buNone/>
            </a:pPr>
            <a:r>
              <a:rPr lang="en-US" sz="24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Мнемозина</a:t>
            </a:r>
            <a:endParaRPr/>
          </a:p>
          <a:p>
            <a:pPr marL="533400" lvl="0" indent="-5334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1920"/>
              <a:buNone/>
            </a:pPr>
            <a:r>
              <a:rPr lang="en-US" sz="24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Голубянка римн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28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2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Tahoma"/>
              <a:buNone/>
            </a:pPr>
            <a:r>
              <a:rPr lang="en-US" sz="2800" b="1" i="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Дыбка степная</a:t>
            </a:r>
            <a:endParaRPr/>
          </a:p>
        </p:txBody>
      </p:sp>
      <p:pic>
        <p:nvPicPr>
          <p:cNvPr id="214" name="Google Shape;214;p28" descr="672204.jpg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3429000" y="1785937"/>
            <a:ext cx="5267325" cy="3357562"/>
          </a:xfrm>
          <a:prstGeom prst="rect">
            <a:avLst/>
          </a:prstGeom>
          <a:noFill/>
          <a:ln>
            <a:noFill/>
          </a:ln>
        </p:spPr>
      </p:pic>
      <p:sp>
        <p:nvSpPr>
          <p:cNvPr id="215" name="Google Shape;215;p28"/>
          <p:cNvSpPr txBox="1">
            <a:spLocks noGrp="1"/>
          </p:cNvSpPr>
          <p:nvPr>
            <p:ph type="body" idx="1"/>
          </p:nvPr>
        </p:nvSpPr>
        <p:spPr>
          <a:xfrm>
            <a:off x="457200" y="1435100"/>
            <a:ext cx="2614612" cy="4691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20"/>
              <a:buNone/>
            </a:pPr>
            <a:r>
              <a:rPr lang="en-US" sz="14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По своим повадкам скорее напоминает богомола, чем кузнечика. Основную опас-ность для степной дыбки в настоящее время представ-ляет применение инсектици-дов. Занесена в Красную книгу.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29"/>
          <p:cNvSpPr txBox="1">
            <a:spLocks noGrp="1"/>
          </p:cNvSpPr>
          <p:nvPr>
            <p:ph type="title"/>
          </p:nvPr>
        </p:nvSpPr>
        <p:spPr>
          <a:xfrm>
            <a:off x="428625" y="1214437"/>
            <a:ext cx="3008312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Tahoma"/>
              <a:buNone/>
            </a:pPr>
            <a:r>
              <a:rPr lang="en-US" sz="2800" b="1" i="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Бронзовка гладкая</a:t>
            </a:r>
            <a:endParaRPr/>
          </a:p>
        </p:txBody>
      </p:sp>
      <p:pic>
        <p:nvPicPr>
          <p:cNvPr id="221" name="Google Shape;221;p29" descr="0_13f92_f20eac40_XL.jpeg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3000375" y="1571625"/>
            <a:ext cx="5719762" cy="4289425"/>
          </a:xfrm>
          <a:prstGeom prst="rect">
            <a:avLst/>
          </a:prstGeom>
          <a:noFill/>
          <a:ln>
            <a:noFill/>
          </a:ln>
        </p:spPr>
      </p:pic>
      <p:sp>
        <p:nvSpPr>
          <p:cNvPr id="222" name="Google Shape;222;p29"/>
          <p:cNvSpPr txBox="1">
            <a:spLocks noGrp="1"/>
          </p:cNvSpPr>
          <p:nvPr>
            <p:ph type="body" idx="1"/>
          </p:nvPr>
        </p:nvSpPr>
        <p:spPr>
          <a:xfrm>
            <a:off x="457200" y="2428875"/>
            <a:ext cx="2257425" cy="3697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20"/>
              <a:buNone/>
            </a:pPr>
            <a:r>
              <a:rPr lang="en-US" sz="14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Личинки развиваются в трухлявых пнях старых деревьев. Находится на грани исчезновения и занесена в Красную кни-гу России.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30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2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Tahoma"/>
              <a:buNone/>
            </a:pPr>
            <a:r>
              <a:rPr lang="en-US" sz="2800" b="1" i="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Пчела - плотник</a:t>
            </a:r>
            <a:endParaRPr/>
          </a:p>
        </p:txBody>
      </p:sp>
      <p:sp>
        <p:nvSpPr>
          <p:cNvPr id="228" name="Google Shape;228;p30"/>
          <p:cNvSpPr txBox="1">
            <a:spLocks noGrp="1"/>
          </p:cNvSpPr>
          <p:nvPr>
            <p:ph type="body" idx="1"/>
          </p:nvPr>
        </p:nvSpPr>
        <p:spPr>
          <a:xfrm>
            <a:off x="457200" y="1435100"/>
            <a:ext cx="2614612" cy="4691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20"/>
              <a:buNone/>
            </a:pPr>
            <a:r>
              <a:rPr lang="en-US" sz="14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Крупное насекомое, очень условно имеющее отноше-ние к пчелам, но достаточно сильно похожее на них внешне.</a:t>
            </a:r>
            <a:endParaRPr/>
          </a:p>
          <a:p>
            <a:pPr marL="0" lvl="0" indent="0" algn="just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SzPts val="1120"/>
              <a:buNone/>
            </a:pPr>
            <a:r>
              <a:rPr lang="en-US" sz="14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Находится на грани исчезно-вения, вид занесен в Крас-ную книгу России.</a:t>
            </a:r>
            <a:endParaRPr/>
          </a:p>
        </p:txBody>
      </p:sp>
      <p:pic>
        <p:nvPicPr>
          <p:cNvPr id="229" name="Google Shape;229;p30" descr="300px-Xylocopa_valga_fem2.jpg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4000500" y="395287"/>
            <a:ext cx="4421187" cy="5819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31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2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Tahoma"/>
              <a:buNone/>
            </a:pPr>
            <a:r>
              <a:rPr lang="en-US" sz="2800" b="1" i="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Шмель степной</a:t>
            </a:r>
            <a:endParaRPr/>
          </a:p>
        </p:txBody>
      </p:sp>
      <p:sp>
        <p:nvSpPr>
          <p:cNvPr id="235" name="Google Shape;235;p31"/>
          <p:cNvSpPr txBox="1">
            <a:spLocks noGrp="1"/>
          </p:cNvSpPr>
          <p:nvPr>
            <p:ph type="body" idx="1"/>
          </p:nvPr>
        </p:nvSpPr>
        <p:spPr>
          <a:xfrm>
            <a:off x="457200" y="1435100"/>
            <a:ext cx="2328862" cy="4691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20"/>
              <a:buNone/>
            </a:pPr>
            <a:r>
              <a:rPr lang="en-US" sz="14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Численность очень низ-кая. Вид практически исчез или встречается очень редко. В последние десятилетия численность резко сократилась в ре-зультате сплошной рас-пашки целинных степей и применения пестицидов.</a:t>
            </a:r>
            <a:endParaRPr/>
          </a:p>
        </p:txBody>
      </p:sp>
      <p:pic>
        <p:nvPicPr>
          <p:cNvPr id="236" name="Google Shape;236;p31" descr="bombus_fragrans.jpg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3571875" y="857250"/>
            <a:ext cx="5111750" cy="5111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32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654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Tahoma"/>
              <a:buNone/>
            </a:pPr>
            <a:r>
              <a:rPr lang="en-US" sz="4000" b="0" i="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Класс Насекомые.</a:t>
            </a:r>
            <a:br>
              <a:rPr lang="en-US" sz="4000" b="0" i="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</a:br>
            <a:r>
              <a:rPr lang="en-US" sz="4000" b="0" i="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Виды, редкие для Оренбургской области.</a:t>
            </a:r>
            <a:endParaRPr/>
          </a:p>
        </p:txBody>
      </p:sp>
      <p:sp>
        <p:nvSpPr>
          <p:cNvPr id="242" name="Google Shape;242;p32"/>
          <p:cNvSpPr txBox="1">
            <a:spLocks noGrp="1"/>
          </p:cNvSpPr>
          <p:nvPr>
            <p:ph type="body" idx="1"/>
          </p:nvPr>
        </p:nvSpPr>
        <p:spPr>
          <a:xfrm>
            <a:off x="679968" y="2180155"/>
            <a:ext cx="3649662" cy="4500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33400" lvl="0" indent="-5334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920"/>
              <a:buNone/>
            </a:pPr>
            <a:r>
              <a:rPr lang="en-US" sz="24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Боливария короткокрылая</a:t>
            </a:r>
            <a:endParaRPr/>
          </a:p>
          <a:p>
            <a:pPr marL="533400" lvl="0" indent="-533400" algn="l" rtl="0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SzPts val="1920"/>
              <a:buNone/>
            </a:pPr>
            <a:r>
              <a:rPr lang="en-US" sz="24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Красотел бронзовый</a:t>
            </a:r>
            <a:endParaRPr/>
          </a:p>
          <a:p>
            <a:pPr marL="533400" lvl="0" indent="-533400" algn="l" rtl="0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SzPts val="1920"/>
              <a:buNone/>
            </a:pPr>
            <a:r>
              <a:rPr lang="en-US" sz="24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Жужелица бессарабская</a:t>
            </a:r>
            <a:endParaRPr/>
          </a:p>
          <a:p>
            <a:pPr marL="533400" lvl="0" indent="-533400" algn="l" rtl="0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SzPts val="1920"/>
              <a:buNone/>
            </a:pPr>
            <a:r>
              <a:rPr lang="en-US" sz="24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Восковик восьмиточечный</a:t>
            </a:r>
            <a:endParaRPr/>
          </a:p>
          <a:p>
            <a:pPr marL="533400" lvl="0" indent="-533400" algn="l" rtl="0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SzPts val="1920"/>
              <a:buNone/>
            </a:pPr>
            <a:r>
              <a:rPr lang="en-US" sz="24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Усач- кожевенник</a:t>
            </a:r>
            <a:endParaRPr/>
          </a:p>
          <a:p>
            <a:pPr marL="533400" lvl="0" indent="-533400" algn="l" rtl="0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SzPts val="1920"/>
              <a:buNone/>
            </a:pPr>
            <a:r>
              <a:rPr lang="en-US" sz="24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Сколия мохнатая</a:t>
            </a:r>
            <a:endParaRPr/>
          </a:p>
          <a:p>
            <a:pPr marL="533400" lvl="0" indent="-533400" algn="l" rtl="0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SzPts val="1920"/>
              <a:buNone/>
            </a:pPr>
            <a:r>
              <a:rPr lang="en-US" sz="24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Ксилокопа карликовая</a:t>
            </a:r>
            <a:endParaRPr/>
          </a:p>
          <a:p>
            <a:pPr marL="533400" lvl="0" indent="-533400" algn="l" rtl="0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SzPts val="1920"/>
              <a:buNone/>
            </a:pPr>
            <a:r>
              <a:rPr lang="en-US" sz="24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Павлиноглазка малая</a:t>
            </a:r>
            <a:endParaRPr/>
          </a:p>
        </p:txBody>
      </p:sp>
      <p:sp>
        <p:nvSpPr>
          <p:cNvPr id="243" name="Google Shape;243;p32"/>
          <p:cNvSpPr txBox="1">
            <a:spLocks noGrp="1"/>
          </p:cNvSpPr>
          <p:nvPr>
            <p:ph type="body" idx="1"/>
          </p:nvPr>
        </p:nvSpPr>
        <p:spPr>
          <a:xfrm>
            <a:off x="4929187" y="1844675"/>
            <a:ext cx="4214812" cy="5013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33400" lvl="0" indent="-5334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920"/>
              <a:buNone/>
            </a:pPr>
            <a:endParaRPr sz="2400" b="0" i="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marL="533400" lvl="0" indent="-533400" algn="l" rtl="0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SzPts val="1920"/>
              <a:buNone/>
            </a:pPr>
            <a:endParaRPr sz="2400" b="0" i="0" u="none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marL="533400" lvl="0" indent="-533400" algn="l" rtl="0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SzPts val="1920"/>
              <a:buNone/>
            </a:pPr>
            <a:r>
              <a:rPr lang="en-US" sz="24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Голубянка зубчатокрылая</a:t>
            </a:r>
            <a:endParaRPr/>
          </a:p>
          <a:p>
            <a:pPr marL="533400" lvl="0" indent="-533400" algn="l" rtl="0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SzPts val="1920"/>
              <a:buNone/>
            </a:pPr>
            <a:r>
              <a:rPr lang="en-US" sz="24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Переливница большая</a:t>
            </a:r>
            <a:endParaRPr/>
          </a:p>
          <a:p>
            <a:pPr marL="533400" lvl="0" indent="-533400" algn="l" rtl="0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SzPts val="1920"/>
              <a:buNone/>
            </a:pPr>
            <a:r>
              <a:rPr lang="en-US" sz="24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Зегрис желтонизый</a:t>
            </a:r>
            <a:endParaRPr/>
          </a:p>
          <a:p>
            <a:pPr marL="533400" lvl="0" indent="-533400" algn="l" rtl="0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SzPts val="1920"/>
              <a:buNone/>
            </a:pPr>
            <a:r>
              <a:rPr lang="en-US" sz="24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Поликсена</a:t>
            </a:r>
            <a:endParaRPr/>
          </a:p>
          <a:p>
            <a:pPr marL="533400" lvl="0" indent="-533400" algn="l" rtl="0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SzPts val="1920"/>
              <a:buNone/>
            </a:pPr>
            <a:r>
              <a:rPr lang="en-US" sz="24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Подалирий</a:t>
            </a:r>
            <a:endParaRPr/>
          </a:p>
          <a:p>
            <a:pPr marL="533400" lvl="0" indent="-533400" algn="l" rtl="0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SzPts val="1920"/>
              <a:buNone/>
            </a:pPr>
            <a:r>
              <a:rPr lang="en-US" sz="24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Махаон</a:t>
            </a:r>
            <a:endParaRPr/>
          </a:p>
          <a:p>
            <a:pPr marL="533400" lvl="0" indent="-533400" algn="l" rtl="0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SzPts val="1920"/>
              <a:buNone/>
            </a:pPr>
            <a:r>
              <a:rPr lang="en-US" sz="24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Ктырь гигантский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33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2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Tahoma"/>
              <a:buNone/>
            </a:pPr>
            <a:r>
              <a:rPr lang="en-US" sz="2800" b="1" i="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Красотел бронзовый</a:t>
            </a:r>
            <a:endParaRPr/>
          </a:p>
        </p:txBody>
      </p:sp>
      <p:pic>
        <p:nvPicPr>
          <p:cNvPr id="249" name="Google Shape;249;p33" descr="post-29825-1254978589.jpg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3575050" y="542925"/>
            <a:ext cx="5111750" cy="5313362"/>
          </a:xfrm>
          <a:prstGeom prst="rect">
            <a:avLst/>
          </a:prstGeom>
          <a:noFill/>
          <a:ln>
            <a:noFill/>
          </a:ln>
        </p:spPr>
      </p:pic>
      <p:sp>
        <p:nvSpPr>
          <p:cNvPr id="250" name="Google Shape;250;p33"/>
          <p:cNvSpPr txBox="1">
            <a:spLocks noGrp="1"/>
          </p:cNvSpPr>
          <p:nvPr>
            <p:ph type="body" idx="1"/>
          </p:nvPr>
        </p:nvSpPr>
        <p:spPr>
          <a:xfrm>
            <a:off x="457200" y="1435100"/>
            <a:ext cx="2757487" cy="4691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20"/>
              <a:buNone/>
            </a:pPr>
            <a:r>
              <a:rPr lang="en-US" sz="14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Является активным хищником, уничтожает гусениц. Добычу ловит как на поверхности почвы, так и на стволах дере-вьев и кустарников. Очень подвижными хищниками яв-ляются и личинки красотела, обитающие в подстилке и верхних слоях почвы.</a:t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34"/>
          <p:cNvSpPr txBox="1">
            <a:spLocks noGrp="1"/>
          </p:cNvSpPr>
          <p:nvPr>
            <p:ph type="title"/>
          </p:nvPr>
        </p:nvSpPr>
        <p:spPr>
          <a:xfrm>
            <a:off x="428625" y="1143000"/>
            <a:ext cx="3008312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Tahoma"/>
              <a:buNone/>
            </a:pPr>
            <a:r>
              <a:rPr lang="en-US" sz="2800" b="1" i="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Усач кожевенник</a:t>
            </a:r>
            <a:endParaRPr/>
          </a:p>
        </p:txBody>
      </p:sp>
      <p:pic>
        <p:nvPicPr>
          <p:cNvPr id="256" name="Google Shape;256;p34" descr="IMG_1060_Ex.jpg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3157537" y="1282700"/>
            <a:ext cx="5529262" cy="4146550"/>
          </a:xfrm>
          <a:prstGeom prst="rect">
            <a:avLst/>
          </a:prstGeom>
          <a:noFill/>
          <a:ln>
            <a:noFill/>
          </a:ln>
        </p:spPr>
      </p:pic>
      <p:sp>
        <p:nvSpPr>
          <p:cNvPr id="257" name="Google Shape;257;p34"/>
          <p:cNvSpPr txBox="1">
            <a:spLocks noGrp="1"/>
          </p:cNvSpPr>
          <p:nvPr>
            <p:ph type="body" idx="1"/>
          </p:nvPr>
        </p:nvSpPr>
        <p:spPr>
          <a:xfrm>
            <a:off x="457200" y="2286000"/>
            <a:ext cx="2471737" cy="38401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20"/>
              <a:buNone/>
            </a:pPr>
            <a:r>
              <a:rPr lang="en-US" sz="14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Повсеместно редкий мало-изученный вид, фактичес-кая численность неизвест-на. Внесен в Красную кни-гу Оренбургской области.</a:t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35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2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Tahoma"/>
              <a:buNone/>
            </a:pPr>
            <a:r>
              <a:rPr lang="en-US" sz="2800" b="1" i="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Махаон</a:t>
            </a:r>
            <a:endParaRPr/>
          </a:p>
        </p:txBody>
      </p:sp>
      <p:pic>
        <p:nvPicPr>
          <p:cNvPr id="263" name="Google Shape;263;p35" descr="machaon-1u.jpg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3143250" y="1428750"/>
            <a:ext cx="5684837" cy="3921125"/>
          </a:xfrm>
          <a:prstGeom prst="rect">
            <a:avLst/>
          </a:prstGeom>
          <a:noFill/>
          <a:ln>
            <a:noFill/>
          </a:ln>
        </p:spPr>
      </p:pic>
      <p:sp>
        <p:nvSpPr>
          <p:cNvPr id="264" name="Google Shape;264;p35"/>
          <p:cNvSpPr txBox="1">
            <a:spLocks noGrp="1"/>
          </p:cNvSpPr>
          <p:nvPr>
            <p:ph type="body" idx="1"/>
          </p:nvPr>
        </p:nvSpPr>
        <p:spPr>
          <a:xfrm>
            <a:off x="457200" y="1435100"/>
            <a:ext cx="2543175" cy="4691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20"/>
              <a:buNone/>
            </a:pPr>
            <a:r>
              <a:rPr lang="en-US" sz="14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Вид сильно уязвим при дей-ствии пожаров, сплошном выкашивании, выпасе ско-та, сильном вытаптывании лугов.</a:t>
            </a:r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Сколия мохнатая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408" y="1045029"/>
            <a:ext cx="6988629" cy="49918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72309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371600" y="2724539"/>
            <a:ext cx="6400800" cy="2914261"/>
          </a:xfrm>
        </p:spPr>
        <p:txBody>
          <a:bodyPr/>
          <a:lstStyle/>
          <a:p>
            <a:r>
              <a:rPr lang="ru-RU" sz="4400" b="1" dirty="0">
                <a:latin typeface="Times New Roman"/>
                <a:ea typeface="Times New Roman"/>
              </a:rPr>
              <a:t>Разнообразие животных. Беспозвоночные </a:t>
            </a:r>
            <a:r>
              <a:rPr lang="ru-RU" b="1" dirty="0">
                <a:latin typeface="Times New Roman"/>
                <a:ea typeface="Times New Roman"/>
              </a:rPr>
              <a:t>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85800" y="709127"/>
            <a:ext cx="7772400" cy="1614195"/>
          </a:xfrm>
        </p:spPr>
        <p:txBody>
          <a:bodyPr/>
          <a:lstStyle/>
          <a:p>
            <a:r>
              <a:rPr lang="ru-RU" dirty="0" smtClean="0"/>
              <a:t>Тема: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6525499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Павлиноглазка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714" y="1063690"/>
            <a:ext cx="6979298" cy="49358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197945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err="1" smtClean="0"/>
              <a:t>Ктырь</a:t>
            </a:r>
            <a:r>
              <a:rPr lang="ru-RU" dirty="0" smtClean="0"/>
              <a:t> </a:t>
            </a:r>
            <a:r>
              <a:rPr lang="ru-RU" dirty="0" err="1" smtClean="0"/>
              <a:t>гиганский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037" y="1828800"/>
            <a:ext cx="7035281" cy="4170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453775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3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Tahoma"/>
              <a:buNone/>
            </a:pPr>
            <a:r>
              <a:rPr lang="en-US" sz="4000" b="0" i="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Класс Насекомые.</a:t>
            </a:r>
            <a:br>
              <a:rPr lang="en-US" sz="4000" b="0" i="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</a:br>
            <a:r>
              <a:rPr lang="en-US" sz="4000" b="0" i="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Причины исчезновения.</a:t>
            </a:r>
            <a:endParaRPr/>
          </a:p>
        </p:txBody>
      </p:sp>
      <p:sp>
        <p:nvSpPr>
          <p:cNvPr id="270" name="Google Shape;270;p36"/>
          <p:cNvSpPr txBox="1">
            <a:spLocks noGrp="1"/>
          </p:cNvSpPr>
          <p:nvPr>
            <p:ph type="body" idx="1"/>
          </p:nvPr>
        </p:nvSpPr>
        <p:spPr>
          <a:xfrm>
            <a:off x="0" y="1600200"/>
            <a:ext cx="9144000" cy="525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609600" lvl="0" indent="-6096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60"/>
              <a:buNone/>
            </a:pPr>
            <a:r>
              <a:rPr lang="en-US" sz="3200" b="1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Хозяйственная деятельность человека</a:t>
            </a:r>
            <a:r>
              <a:rPr lang="en-US" sz="3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:</a:t>
            </a:r>
            <a:endParaRPr/>
          </a:p>
          <a:p>
            <a:pPr marL="990600" lvl="1" indent="-533400" algn="ctr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SzPts val="2800"/>
              <a:buFont typeface="Tahoma"/>
              <a:buNone/>
            </a:pPr>
            <a:r>
              <a:rPr lang="en-US" sz="28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Освоение речных пойм</a:t>
            </a:r>
            <a:endParaRPr/>
          </a:p>
          <a:p>
            <a:pPr marL="990600" lvl="1" indent="-533400" algn="ctr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SzPts val="2800"/>
              <a:buFont typeface="Tahoma"/>
              <a:buNone/>
            </a:pPr>
            <a:r>
              <a:rPr lang="en-US" sz="28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Загрязнение водоемов</a:t>
            </a:r>
            <a:endParaRPr/>
          </a:p>
          <a:p>
            <a:pPr marL="990600" lvl="1" indent="-533400" algn="ctr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SzPts val="2800"/>
              <a:buFont typeface="Tahoma"/>
              <a:buNone/>
            </a:pPr>
            <a:r>
              <a:rPr lang="en-US" sz="28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Выпасы скота</a:t>
            </a:r>
            <a:endParaRPr/>
          </a:p>
          <a:p>
            <a:pPr marL="990600" lvl="1" indent="-533400" algn="ctr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SzPts val="2800"/>
              <a:buFont typeface="Tahoma"/>
              <a:buNone/>
            </a:pPr>
            <a:r>
              <a:rPr lang="en-US" sz="28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Вырубка лесов</a:t>
            </a:r>
            <a:endParaRPr/>
          </a:p>
          <a:p>
            <a:pPr marL="609600" lvl="0" indent="-609600" algn="ctr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2560"/>
              <a:buNone/>
            </a:pPr>
            <a:r>
              <a:rPr lang="en-US" sz="3200" b="1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Обработка массивов пестицидами.</a:t>
            </a:r>
            <a:endParaRPr/>
          </a:p>
          <a:p>
            <a:pPr marL="609600" lvl="0" indent="-609600" algn="ctr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2560"/>
              <a:buNone/>
            </a:pPr>
            <a:r>
              <a:rPr lang="en-US" sz="3200" b="1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Массовый отлов.</a:t>
            </a:r>
            <a:endParaRPr/>
          </a:p>
          <a:p>
            <a:pPr marL="609600" lvl="0" indent="-609600" algn="ctr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2560"/>
              <a:buNone/>
            </a:pPr>
            <a:r>
              <a:rPr lang="en-US" sz="3200" b="1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Уменьшение строительства из древесины.</a:t>
            </a:r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38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Font typeface="Tahoma"/>
              <a:buNone/>
            </a:pPr>
            <a:r>
              <a:rPr lang="en-US" sz="3600" b="0" i="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Класс Насекомые.</a:t>
            </a:r>
            <a:br>
              <a:rPr lang="en-US" sz="3600" b="0" i="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</a:br>
            <a:r>
              <a:rPr lang="en-US" sz="3600" b="0" i="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Нуждаются в особом контроле.</a:t>
            </a:r>
            <a:endParaRPr/>
          </a:p>
        </p:txBody>
      </p:sp>
      <p:sp>
        <p:nvSpPr>
          <p:cNvPr id="282" name="Google Shape;282;p38"/>
          <p:cNvSpPr txBox="1">
            <a:spLocks noGrp="1"/>
          </p:cNvSpPr>
          <p:nvPr>
            <p:ph type="body" idx="1"/>
          </p:nvPr>
        </p:nvSpPr>
        <p:spPr>
          <a:xfrm>
            <a:off x="1428750" y="1600200"/>
            <a:ext cx="6500812" cy="525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609600" lvl="0" indent="-6096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40"/>
              <a:buNone/>
            </a:pPr>
            <a:endParaRPr lang="ru-RU" sz="2800" b="1" i="0" u="none" dirty="0" smtClean="0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marL="609600" lvl="0" indent="-6096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40"/>
              <a:buNone/>
            </a:pPr>
            <a:r>
              <a:rPr lang="en-US" sz="2800" b="1" i="0" u="none" dirty="0" err="1" smtClean="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Всего</a:t>
            </a:r>
            <a:r>
              <a:rPr lang="en-US" sz="2800" b="1" i="0" u="none" dirty="0" smtClean="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2800" b="1" i="0" u="none" dirty="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39 </a:t>
            </a:r>
            <a:r>
              <a:rPr lang="en-US" sz="2800" b="1" i="0" u="none" dirty="0" err="1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видов</a:t>
            </a:r>
            <a:r>
              <a:rPr lang="en-US" sz="2800" b="1" i="0" u="none" dirty="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.</a:t>
            </a:r>
            <a:endParaRPr dirty="0"/>
          </a:p>
          <a:p>
            <a:pPr marL="609600" lvl="0" indent="-609600" algn="ctr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SzPts val="2240"/>
              <a:buNone/>
            </a:pPr>
            <a:endParaRPr sz="2800" b="0" i="0" u="none" dirty="0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39"/>
          <p:cNvSpPr txBox="1">
            <a:spLocks noGrp="1"/>
          </p:cNvSpPr>
          <p:nvPr>
            <p:ph type="title"/>
          </p:nvPr>
        </p:nvSpPr>
        <p:spPr>
          <a:xfrm>
            <a:off x="500062" y="1000125"/>
            <a:ext cx="3008312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Tahoma"/>
              <a:buNone/>
            </a:pPr>
            <a:r>
              <a:rPr lang="en-US" sz="2800" b="1" i="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Богомол религиозный</a:t>
            </a:r>
            <a:endParaRPr/>
          </a:p>
        </p:txBody>
      </p:sp>
      <p:pic>
        <p:nvPicPr>
          <p:cNvPr id="288" name="Google Shape;288;p39" descr="ab43a14cf92e.jpg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3571875" y="1285875"/>
            <a:ext cx="5078412" cy="4143375"/>
          </a:xfrm>
          <a:prstGeom prst="rect">
            <a:avLst/>
          </a:prstGeom>
          <a:noFill/>
          <a:ln>
            <a:noFill/>
          </a:ln>
        </p:spPr>
      </p:pic>
      <p:sp>
        <p:nvSpPr>
          <p:cNvPr id="289" name="Google Shape;289;p39"/>
          <p:cNvSpPr txBox="1">
            <a:spLocks noGrp="1"/>
          </p:cNvSpPr>
          <p:nvPr>
            <p:ph type="body" idx="1"/>
          </p:nvPr>
        </p:nvSpPr>
        <p:spPr>
          <a:xfrm>
            <a:off x="457200" y="2286000"/>
            <a:ext cx="2686050" cy="38401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20"/>
              <a:buNone/>
            </a:pPr>
            <a:r>
              <a:rPr lang="en-US" sz="14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В период охоты на более мелких насекомых богомолы могут замирать в своей ха-рактерной позе на несколько часов, пока поблизости не появится подходящая жертва.</a:t>
            </a:r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40"/>
          <p:cNvSpPr txBox="1">
            <a:spLocks noGrp="1"/>
          </p:cNvSpPr>
          <p:nvPr>
            <p:ph type="title"/>
          </p:nvPr>
        </p:nvSpPr>
        <p:spPr>
          <a:xfrm>
            <a:off x="428625" y="1285875"/>
            <a:ext cx="3008312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Tahoma"/>
              <a:buNone/>
            </a:pPr>
            <a:r>
              <a:rPr lang="en-US" sz="2800" b="1" i="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Шмель плодовый</a:t>
            </a:r>
            <a:endParaRPr/>
          </a:p>
        </p:txBody>
      </p:sp>
      <p:sp>
        <p:nvSpPr>
          <p:cNvPr id="295" name="Google Shape;295;p40"/>
          <p:cNvSpPr txBox="1">
            <a:spLocks noGrp="1"/>
          </p:cNvSpPr>
          <p:nvPr>
            <p:ph type="body" idx="1"/>
          </p:nvPr>
        </p:nvSpPr>
        <p:spPr>
          <a:xfrm>
            <a:off x="457200" y="2571750"/>
            <a:ext cx="2257425" cy="3554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20"/>
              <a:buNone/>
            </a:pPr>
            <a:r>
              <a:rPr lang="en-US" sz="14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Собирать нектар и полу-чать мед могут не толь-ко пчелы, но и шмели, именно им они кормят свое потомство, однако медовых запасов на зи-му шмели не делают.</a:t>
            </a:r>
            <a:endParaRPr/>
          </a:p>
        </p:txBody>
      </p:sp>
      <p:pic>
        <p:nvPicPr>
          <p:cNvPr id="296" name="Google Shape;296;p40" descr="shmel20050807_002.jpg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3575050" y="1355725"/>
            <a:ext cx="5111750" cy="36877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41"/>
          <p:cNvSpPr txBox="1">
            <a:spLocks noGrp="1"/>
          </p:cNvSpPr>
          <p:nvPr>
            <p:ph type="title"/>
          </p:nvPr>
        </p:nvSpPr>
        <p:spPr>
          <a:xfrm>
            <a:off x="428625" y="1285875"/>
            <a:ext cx="3008312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Tahoma"/>
              <a:buNone/>
            </a:pPr>
            <a:r>
              <a:rPr lang="en-US" sz="2800" b="1" i="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Желтушка шафранная</a:t>
            </a:r>
            <a:endParaRPr/>
          </a:p>
        </p:txBody>
      </p:sp>
      <p:pic>
        <p:nvPicPr>
          <p:cNvPr id="302" name="Google Shape;302;p41" descr="7.jpg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3071812" y="1357312"/>
            <a:ext cx="5775325" cy="4256087"/>
          </a:xfrm>
          <a:prstGeom prst="rect">
            <a:avLst/>
          </a:prstGeom>
          <a:noFill/>
          <a:ln>
            <a:noFill/>
          </a:ln>
        </p:spPr>
      </p:pic>
      <p:sp>
        <p:nvSpPr>
          <p:cNvPr id="303" name="Google Shape;303;p41"/>
          <p:cNvSpPr txBox="1">
            <a:spLocks noGrp="1"/>
          </p:cNvSpPr>
          <p:nvPr>
            <p:ph type="body" idx="1"/>
          </p:nvPr>
        </p:nvSpPr>
        <p:spPr>
          <a:xfrm>
            <a:off x="457200" y="2428875"/>
            <a:ext cx="2328862" cy="36972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20"/>
              <a:buNone/>
            </a:pPr>
            <a:r>
              <a:rPr lang="en-US" sz="14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Обитатель открытых про-странств с присутствием цветоносов. Желтая фор-ма встречается крайне редко.</a:t>
            </a:r>
            <a:endParaRPr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42"/>
          <p:cNvSpPr txBox="1">
            <a:spLocks noGrp="1"/>
          </p:cNvSpPr>
          <p:nvPr>
            <p:ph type="title"/>
          </p:nvPr>
        </p:nvSpPr>
        <p:spPr>
          <a:xfrm>
            <a:off x="428625" y="0"/>
            <a:ext cx="3008312" cy="869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800"/>
              <a:buFont typeface="Tahoma"/>
              <a:buNone/>
            </a:pPr>
            <a:r>
              <a:rPr lang="en-US" sz="2800" b="1" i="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Траурница</a:t>
            </a:r>
            <a:endParaRPr/>
          </a:p>
        </p:txBody>
      </p:sp>
      <p:pic>
        <p:nvPicPr>
          <p:cNvPr id="309" name="Google Shape;309;p42" descr="385369.jpg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2000250" y="2857500"/>
            <a:ext cx="4786312" cy="3589337"/>
          </a:xfrm>
          <a:prstGeom prst="rect">
            <a:avLst/>
          </a:prstGeom>
          <a:noFill/>
          <a:ln>
            <a:noFill/>
          </a:ln>
        </p:spPr>
      </p:pic>
      <p:sp>
        <p:nvSpPr>
          <p:cNvPr id="310" name="Google Shape;310;p42"/>
          <p:cNvSpPr txBox="1">
            <a:spLocks noGrp="1"/>
          </p:cNvSpPr>
          <p:nvPr>
            <p:ph type="body" idx="1"/>
          </p:nvPr>
        </p:nvSpPr>
        <p:spPr>
          <a:xfrm>
            <a:off x="457200" y="1071562"/>
            <a:ext cx="3400425" cy="3786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20"/>
              <a:buNone/>
            </a:pPr>
            <a:r>
              <a:rPr lang="en-US" sz="14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Раньше была широко распространена по всей Европе, позже численность резко уменьшилась по неизвестным причинам. Сейчас сохраняется на низ-ком, но постоянном уровне.</a:t>
            </a:r>
            <a:endParaRPr/>
          </a:p>
        </p:txBody>
      </p:sp>
      <p:pic>
        <p:nvPicPr>
          <p:cNvPr id="311" name="Google Shape;311;p42" descr="D:\Рабочий стол\200px-Nymphalis-antiopa-caterpillar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357812" y="214312"/>
            <a:ext cx="3540125" cy="2336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37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Tahoma"/>
              <a:buNone/>
            </a:pPr>
            <a:r>
              <a:rPr lang="en-US" sz="4000" b="0" i="0" u="none" dirty="0" err="1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Класс</a:t>
            </a:r>
            <a:r>
              <a:rPr lang="en-US" sz="4000" b="0" i="0" u="none" dirty="0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4000" b="0" i="0" u="none" dirty="0" err="1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Насекомые</a:t>
            </a:r>
            <a:r>
              <a:rPr lang="en-US" sz="4000" b="0" i="0" u="none" dirty="0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.</a:t>
            </a:r>
            <a:br>
              <a:rPr lang="en-US" sz="4000" b="0" i="0" u="none" dirty="0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</a:br>
            <a:r>
              <a:rPr lang="en-US" sz="4000" b="0" i="0" u="none" dirty="0" err="1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Меры</a:t>
            </a:r>
            <a:r>
              <a:rPr lang="en-US" sz="4000" b="0" i="0" u="none" dirty="0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4000" b="0" i="0" u="none" dirty="0" err="1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Охраны</a:t>
            </a:r>
            <a:r>
              <a:rPr lang="en-US" sz="4000" b="0" i="0" u="none" dirty="0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.</a:t>
            </a:r>
            <a:endParaRPr dirty="0"/>
          </a:p>
        </p:txBody>
      </p:sp>
      <p:sp>
        <p:nvSpPr>
          <p:cNvPr id="276" name="Google Shape;276;p37"/>
          <p:cNvSpPr txBox="1">
            <a:spLocks noGrp="1"/>
          </p:cNvSpPr>
          <p:nvPr>
            <p:ph type="body" idx="1"/>
          </p:nvPr>
        </p:nvSpPr>
        <p:spPr>
          <a:xfrm>
            <a:off x="642937" y="1600200"/>
            <a:ext cx="8215312" cy="525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240"/>
              <a:buNone/>
            </a:pPr>
            <a:r>
              <a:rPr lang="en-US" sz="2800" b="0" i="0" u="none" dirty="0" err="1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Охрана</a:t>
            </a:r>
            <a:r>
              <a:rPr lang="en-US" sz="2800" b="0" i="0" u="none" dirty="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2800" b="0" i="0" u="none" dirty="0" err="1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зрелых</a:t>
            </a:r>
            <a:r>
              <a:rPr lang="en-US" sz="2800" b="0" i="0" u="none" dirty="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2800" b="0" i="0" u="none" dirty="0" err="1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лесных</a:t>
            </a:r>
            <a:r>
              <a:rPr lang="en-US" sz="2800" b="0" i="0" u="none" dirty="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2800" b="0" i="0" u="none" dirty="0" err="1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массивов</a:t>
            </a:r>
            <a:r>
              <a:rPr lang="en-US" sz="2800" b="0" i="0" u="none" dirty="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.</a:t>
            </a:r>
            <a:endParaRPr dirty="0"/>
          </a:p>
          <a:p>
            <a:pPr marL="342900" lvl="0" indent="-342900" algn="ctr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SzPts val="2240"/>
              <a:buNone/>
            </a:pPr>
            <a:r>
              <a:rPr lang="en-US" sz="2800" b="0" i="0" u="none" dirty="0" err="1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Изучение</a:t>
            </a:r>
            <a:r>
              <a:rPr lang="en-US" sz="2800" b="0" i="0" u="none" dirty="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2800" b="0" i="0" u="none" dirty="0" err="1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биологии</a:t>
            </a:r>
            <a:r>
              <a:rPr lang="en-US" sz="2800" b="0" i="0" u="none" dirty="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 и </a:t>
            </a:r>
            <a:r>
              <a:rPr lang="en-US" sz="2800" b="0" i="0" u="none" dirty="0" err="1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разведение</a:t>
            </a:r>
            <a:r>
              <a:rPr lang="en-US" sz="2800" b="0" i="0" u="none" dirty="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.</a:t>
            </a:r>
            <a:endParaRPr dirty="0"/>
          </a:p>
          <a:p>
            <a:pPr marL="342900" lvl="0" indent="-342900" algn="ctr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SzPts val="2240"/>
              <a:buNone/>
            </a:pPr>
            <a:r>
              <a:rPr lang="en-US" sz="2800" b="0" i="0" u="none" dirty="0" err="1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Переход</a:t>
            </a:r>
            <a:r>
              <a:rPr lang="en-US" sz="2800" b="0" i="0" u="none" dirty="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2800" b="0" i="0" u="none" dirty="0" err="1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на</a:t>
            </a:r>
            <a:r>
              <a:rPr lang="en-US" sz="2800" b="0" i="0" u="none" dirty="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2800" b="0" i="0" u="none" dirty="0" err="1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биологические</a:t>
            </a:r>
            <a:r>
              <a:rPr lang="en-US" sz="2800" b="0" i="0" u="none" dirty="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2800" b="0" i="0" u="none" dirty="0" err="1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методы</a:t>
            </a:r>
            <a:r>
              <a:rPr lang="en-US" sz="2800" b="0" i="0" u="none" dirty="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2800" b="0" i="0" u="none" dirty="0" err="1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борьбы</a:t>
            </a:r>
            <a:r>
              <a:rPr lang="en-US" sz="2800" b="0" i="0" u="none" dirty="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 с </a:t>
            </a:r>
            <a:r>
              <a:rPr lang="en-US" sz="2800" b="0" i="0" u="none" dirty="0" err="1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вредителями</a:t>
            </a:r>
            <a:r>
              <a:rPr lang="en-US" sz="2800" b="0" i="0" u="none" dirty="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2800" b="0" i="0" u="none" dirty="0" err="1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леса</a:t>
            </a:r>
            <a:r>
              <a:rPr lang="en-US" sz="2800" b="0" i="0" u="none" dirty="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.</a:t>
            </a:r>
            <a:endParaRPr dirty="0"/>
          </a:p>
          <a:p>
            <a:pPr marL="342900" lvl="0" indent="-342900" algn="ctr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SzPts val="2240"/>
              <a:buNone/>
            </a:pPr>
            <a:r>
              <a:rPr lang="en-US" sz="2800" b="0" i="0" u="none" dirty="0" err="1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Ограничение</a:t>
            </a:r>
            <a:r>
              <a:rPr lang="en-US" sz="2800" b="0" i="0" u="none" dirty="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2800" b="0" i="0" u="none" dirty="0" err="1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хозяйственной</a:t>
            </a:r>
            <a:r>
              <a:rPr lang="en-US" sz="2800" b="0" i="0" u="none" dirty="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2800" b="0" i="0" u="none" dirty="0" err="1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деятельности</a:t>
            </a:r>
            <a:r>
              <a:rPr lang="en-US" sz="2800" b="0" i="0" u="none" dirty="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.</a:t>
            </a:r>
            <a:endParaRPr dirty="0"/>
          </a:p>
          <a:p>
            <a:pPr marL="342900" lvl="0" indent="-342900" algn="ctr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SzPts val="2240"/>
              <a:buNone/>
            </a:pPr>
            <a:r>
              <a:rPr lang="en-US" sz="2800" b="0" i="0" u="none" dirty="0" err="1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Заповедование</a:t>
            </a:r>
            <a:r>
              <a:rPr lang="en-US" sz="2800" b="0" i="0" u="none" dirty="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2800" b="0" i="0" u="none" dirty="0" err="1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целинных</a:t>
            </a:r>
            <a:r>
              <a:rPr lang="en-US" sz="2800" b="0" i="0" u="none" dirty="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2800" b="0" i="0" u="none" dirty="0" err="1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участков</a:t>
            </a:r>
            <a:r>
              <a:rPr lang="en-US" sz="2800" b="0" i="0" u="none" dirty="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endParaRPr dirty="0"/>
          </a:p>
          <a:p>
            <a:pPr marL="342900" lvl="0" indent="-342900" algn="ctr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SzPts val="2240"/>
              <a:buNone/>
            </a:pPr>
            <a:r>
              <a:rPr lang="en-US" sz="2800" b="0" i="0" u="none" dirty="0" err="1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степи</a:t>
            </a:r>
            <a:r>
              <a:rPr lang="en-US" sz="2800" b="0" i="0" u="none" dirty="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.</a:t>
            </a:r>
            <a:endParaRPr dirty="0"/>
          </a:p>
          <a:p>
            <a:pPr marL="342900" lvl="0" indent="-342900" algn="ctr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SzPts val="2240"/>
              <a:buNone/>
            </a:pPr>
            <a:r>
              <a:rPr lang="en-US" sz="2800" b="0" i="0" u="none" dirty="0" err="1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Организация</a:t>
            </a:r>
            <a:r>
              <a:rPr lang="en-US" sz="2800" b="0" i="0" u="none" dirty="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2800" b="0" i="0" u="none" dirty="0" err="1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микрозаповедников</a:t>
            </a:r>
            <a:r>
              <a:rPr lang="en-US" sz="2800" b="0" i="0" u="none" dirty="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 в </a:t>
            </a:r>
            <a:r>
              <a:rPr lang="en-US" sz="2800" b="0" i="0" u="none" dirty="0" err="1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ключевых</a:t>
            </a:r>
            <a:r>
              <a:rPr lang="en-US" sz="2800" b="0" i="0" u="none" dirty="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2800" b="0" i="0" u="none" dirty="0" err="1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местообитаниях</a:t>
            </a:r>
            <a:r>
              <a:rPr lang="en-US" sz="2800" b="0" i="0" u="none" dirty="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.</a:t>
            </a:r>
            <a:endParaRPr dirty="0"/>
          </a:p>
          <a:p>
            <a:pPr marL="342900" lvl="0" indent="-342900" algn="ctr" rtl="0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SzPts val="2240"/>
              <a:buNone/>
            </a:pPr>
            <a:r>
              <a:rPr lang="en-US" sz="2800" b="0" i="0" u="none" dirty="0" err="1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Создание</a:t>
            </a:r>
            <a:r>
              <a:rPr lang="en-US" sz="2800" b="0" i="0" u="none" dirty="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2800" b="0" i="0" u="none" dirty="0" err="1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озерного</a:t>
            </a:r>
            <a:r>
              <a:rPr lang="en-US" sz="2800" b="0" i="0" u="none" dirty="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2800" b="0" i="0" u="none" dirty="0" err="1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заповедника</a:t>
            </a:r>
            <a:r>
              <a:rPr lang="en-US" sz="2800" b="0" i="0" u="none" dirty="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 в </a:t>
            </a:r>
            <a:r>
              <a:rPr lang="en-US" sz="2800" b="0" i="0" u="none" dirty="0" err="1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Восточном</a:t>
            </a:r>
            <a:r>
              <a:rPr lang="en-US" sz="2800" b="0" i="0" u="none" dirty="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2800" b="0" i="0" u="none" dirty="0" err="1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Оренбуржье</a:t>
            </a:r>
            <a:r>
              <a:rPr lang="en-US" sz="2800" b="0" i="0" u="none" dirty="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.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99737712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err="1" smtClean="0"/>
              <a:t>Д.з</a:t>
            </a:r>
            <a:endParaRPr lang="ru-RU" dirty="0" smtClean="0"/>
          </a:p>
          <a:p>
            <a:r>
              <a:rPr lang="ru-RU" dirty="0" smtClean="0"/>
              <a:t>Сообщение  «Интересные факты из </a:t>
            </a:r>
            <a:r>
              <a:rPr lang="ru-RU" smtClean="0"/>
              <a:t>жизни позвоночных животных»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53191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371600" y="2491273"/>
            <a:ext cx="6400800" cy="3147527"/>
          </a:xfrm>
        </p:spPr>
        <p:txBody>
          <a:bodyPr/>
          <a:lstStyle/>
          <a:p>
            <a:pPr algn="l">
              <a:lnSpc>
                <a:spcPct val="115000"/>
              </a:lnSpc>
              <a:spcAft>
                <a:spcPts val="480"/>
              </a:spcAft>
            </a:pPr>
            <a:r>
              <a:rPr lang="ru-RU" sz="2800" dirty="0">
                <a:latin typeface="Times New Roman"/>
                <a:ea typeface="Times New Roman"/>
                <a:cs typeface="Times New Roman"/>
              </a:rPr>
              <a:t>Расширение знаний о беспозвоночных родного края, формирование представления об их разнообразии, роли в природе (особое внимание – охраняемым, редким и исчезающим видам Оренбургской области), связи с растениями организмами.</a:t>
            </a:r>
            <a:endParaRPr lang="ru-RU" sz="2800" dirty="0">
              <a:latin typeface="Calibri"/>
              <a:ea typeface="Times New Roman"/>
              <a:cs typeface="Times New Roman"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85800" y="522515"/>
            <a:ext cx="7772400" cy="1632856"/>
          </a:xfrm>
        </p:spPr>
        <p:txBody>
          <a:bodyPr/>
          <a:lstStyle/>
          <a:p>
            <a:r>
              <a:rPr lang="ru-RU" dirty="0" smtClean="0"/>
              <a:t>Цель: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544704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919065" y="1721822"/>
            <a:ext cx="7772400" cy="173672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796" y="1315617"/>
            <a:ext cx="7716415" cy="45376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03048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3608" y="653143"/>
            <a:ext cx="7156580" cy="50945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935479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491" y="587829"/>
            <a:ext cx="7399174" cy="5439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545206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3609" y="503853"/>
            <a:ext cx="6559420" cy="59529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296305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3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000"/>
              <a:buFont typeface="Tahoma"/>
              <a:buNone/>
            </a:pPr>
            <a:r>
              <a:rPr lang="en-US" sz="4000" b="0" i="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Класс Насекомые.</a:t>
            </a:r>
            <a:br>
              <a:rPr lang="en-US" sz="4000" b="0" i="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</a:br>
            <a:r>
              <a:rPr lang="en-US" sz="4000" b="0" i="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Причины исчезновения.</a:t>
            </a:r>
            <a:endParaRPr/>
          </a:p>
        </p:txBody>
      </p:sp>
      <p:sp>
        <p:nvSpPr>
          <p:cNvPr id="270" name="Google Shape;270;p36"/>
          <p:cNvSpPr txBox="1">
            <a:spLocks noGrp="1"/>
          </p:cNvSpPr>
          <p:nvPr>
            <p:ph type="body" idx="1"/>
          </p:nvPr>
        </p:nvSpPr>
        <p:spPr>
          <a:xfrm>
            <a:off x="0" y="1600200"/>
            <a:ext cx="9144000" cy="525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609600" lvl="0" indent="-6096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60"/>
              <a:buNone/>
            </a:pPr>
            <a:r>
              <a:rPr lang="en-US" sz="3200" b="1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Хозяйственная деятельность человека</a:t>
            </a:r>
            <a:r>
              <a:rPr lang="en-US" sz="32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:</a:t>
            </a:r>
            <a:endParaRPr/>
          </a:p>
          <a:p>
            <a:pPr marL="990600" lvl="1" indent="-533400" algn="ctr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SzPts val="2800"/>
              <a:buFont typeface="Tahoma"/>
              <a:buNone/>
            </a:pPr>
            <a:r>
              <a:rPr lang="en-US" sz="28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Освоение речных пойм</a:t>
            </a:r>
            <a:endParaRPr/>
          </a:p>
          <a:p>
            <a:pPr marL="990600" lvl="1" indent="-533400" algn="ctr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SzPts val="2800"/>
              <a:buFont typeface="Tahoma"/>
              <a:buNone/>
            </a:pPr>
            <a:r>
              <a:rPr lang="en-US" sz="28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Загрязнение водоемов</a:t>
            </a:r>
            <a:endParaRPr/>
          </a:p>
          <a:p>
            <a:pPr marL="990600" lvl="1" indent="-533400" algn="ctr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SzPts val="2800"/>
              <a:buFont typeface="Tahoma"/>
              <a:buNone/>
            </a:pPr>
            <a:r>
              <a:rPr lang="en-US" sz="28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Выпасы скота</a:t>
            </a:r>
            <a:endParaRPr/>
          </a:p>
          <a:p>
            <a:pPr marL="990600" lvl="1" indent="-533400" algn="ctr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SzPts val="2800"/>
              <a:buFont typeface="Tahoma"/>
              <a:buNone/>
            </a:pPr>
            <a:r>
              <a:rPr lang="en-US" sz="2800" b="0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Вырубка лесов</a:t>
            </a:r>
            <a:endParaRPr/>
          </a:p>
          <a:p>
            <a:pPr marL="609600" lvl="0" indent="-609600" algn="ctr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2560"/>
              <a:buNone/>
            </a:pPr>
            <a:r>
              <a:rPr lang="en-US" sz="3200" b="1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Обработка массивов пестицидами.</a:t>
            </a:r>
            <a:endParaRPr/>
          </a:p>
          <a:p>
            <a:pPr marL="609600" lvl="0" indent="-609600" algn="ctr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2560"/>
              <a:buNone/>
            </a:pPr>
            <a:r>
              <a:rPr lang="en-US" sz="3200" b="1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Массовый отлов.</a:t>
            </a:r>
            <a:endParaRPr/>
          </a:p>
          <a:p>
            <a:pPr marL="609600" lvl="0" indent="-609600" algn="ctr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SzPts val="2560"/>
              <a:buNone/>
            </a:pPr>
            <a:r>
              <a:rPr lang="en-US" sz="3200" b="1" i="0" u="non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Уменьшение строительства из древесины.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1135256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26"/>
          <p:cNvSpPr txBox="1">
            <a:spLocks noGrp="1"/>
          </p:cNvSpPr>
          <p:nvPr>
            <p:ph type="subTitle" idx="1"/>
          </p:nvPr>
        </p:nvSpPr>
        <p:spPr>
          <a:xfrm>
            <a:off x="4464050" y="5084762"/>
            <a:ext cx="4679950" cy="361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1920"/>
              <a:buNone/>
            </a:pPr>
            <a:endParaRPr sz="2400" b="0" i="0" u="none" dirty="0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  <a:p>
            <a:pPr marL="0" lvl="0" indent="0" algn="ctr" rtl="0">
              <a:spcBef>
                <a:spcPts val="480"/>
              </a:spcBef>
              <a:spcAft>
                <a:spcPts val="0"/>
              </a:spcAft>
              <a:buSzPts val="1920"/>
              <a:buFont typeface="Noto Sans Symbols"/>
              <a:buNone/>
            </a:pPr>
            <a:endParaRPr sz="2400" b="0" i="0" u="none" dirty="0">
              <a:solidFill>
                <a:schemeClr val="lt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201" name="Google Shape;201;p26"/>
          <p:cNvSpPr txBox="1">
            <a:spLocks noGrp="1"/>
          </p:cNvSpPr>
          <p:nvPr>
            <p:ph type="ctrTitle"/>
          </p:nvPr>
        </p:nvSpPr>
        <p:spPr>
          <a:xfrm>
            <a:off x="685800" y="714375"/>
            <a:ext cx="7772400" cy="23574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1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400"/>
              <a:buFont typeface="Tahoma"/>
              <a:buNone/>
            </a:pPr>
            <a:r>
              <a:rPr lang="en-US" sz="5400" b="0" i="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Красная книга Оренбургской области.</a:t>
            </a:r>
            <a:br>
              <a:rPr lang="en-US" sz="5400" b="0" i="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</a:br>
            <a:r>
              <a:rPr lang="en-US" sz="5400" b="0" i="0" u="none">
                <a:solidFill>
                  <a:schemeClr val="lt2"/>
                </a:solidFill>
                <a:latin typeface="Tahoma"/>
                <a:ea typeface="Tahoma"/>
                <a:cs typeface="Tahoma"/>
                <a:sym typeface="Tahoma"/>
              </a:rPr>
              <a:t>Насекомые.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Разрез">
  <a:themeElements>
    <a:clrScheme name="Разрез 1">
      <a:dk1>
        <a:srgbClr val="8C0000"/>
      </a:dk1>
      <a:lt1>
        <a:srgbClr val="FFFFFF"/>
      </a:lt1>
      <a:dk2>
        <a:srgbClr val="720000"/>
      </a:dk2>
      <a:lt2>
        <a:srgbClr val="FFFFCC"/>
      </a:lt2>
      <a:accent1>
        <a:srgbClr val="FF3300"/>
      </a:accent1>
      <a:accent2>
        <a:srgbClr val="BE7960"/>
      </a:accent2>
      <a:accent3>
        <a:srgbClr val="BCAAAA"/>
      </a:accent3>
      <a:accent4>
        <a:srgbClr val="DADADA"/>
      </a:accent4>
      <a:accent5>
        <a:srgbClr val="FFADAA"/>
      </a:accent5>
      <a:accent6>
        <a:srgbClr val="AC6D56"/>
      </a:accent6>
      <a:hlink>
        <a:srgbClr val="FFCC66"/>
      </a:hlink>
      <a:folHlink>
        <a:srgbClr val="FF99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10_Разрез">
  <a:themeElements>
    <a:clrScheme name="Разрез 1">
      <a:dk1>
        <a:srgbClr val="8C0000"/>
      </a:dk1>
      <a:lt1>
        <a:srgbClr val="FFFFFF"/>
      </a:lt1>
      <a:dk2>
        <a:srgbClr val="720000"/>
      </a:dk2>
      <a:lt2>
        <a:srgbClr val="FFFFCC"/>
      </a:lt2>
      <a:accent1>
        <a:srgbClr val="FF3300"/>
      </a:accent1>
      <a:accent2>
        <a:srgbClr val="BE7960"/>
      </a:accent2>
      <a:accent3>
        <a:srgbClr val="BCAAAA"/>
      </a:accent3>
      <a:accent4>
        <a:srgbClr val="DADADA"/>
      </a:accent4>
      <a:accent5>
        <a:srgbClr val="FFADAA"/>
      </a:accent5>
      <a:accent6>
        <a:srgbClr val="AC6D56"/>
      </a:accent6>
      <a:hlink>
        <a:srgbClr val="FFCC66"/>
      </a:hlink>
      <a:folHlink>
        <a:srgbClr val="FF99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1_Разрез">
  <a:themeElements>
    <a:clrScheme name="Разрез 1">
      <a:dk1>
        <a:srgbClr val="8C0000"/>
      </a:dk1>
      <a:lt1>
        <a:srgbClr val="FFFFFF"/>
      </a:lt1>
      <a:dk2>
        <a:srgbClr val="720000"/>
      </a:dk2>
      <a:lt2>
        <a:srgbClr val="FFFFCC"/>
      </a:lt2>
      <a:accent1>
        <a:srgbClr val="FF3300"/>
      </a:accent1>
      <a:accent2>
        <a:srgbClr val="BE7960"/>
      </a:accent2>
      <a:accent3>
        <a:srgbClr val="BCAAAA"/>
      </a:accent3>
      <a:accent4>
        <a:srgbClr val="DADADA"/>
      </a:accent4>
      <a:accent5>
        <a:srgbClr val="FFADAA"/>
      </a:accent5>
      <a:accent6>
        <a:srgbClr val="AC6D56"/>
      </a:accent6>
      <a:hlink>
        <a:srgbClr val="FFCC66"/>
      </a:hlink>
      <a:folHlink>
        <a:srgbClr val="FF99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2_Разрез">
  <a:themeElements>
    <a:clrScheme name="Разрез 1">
      <a:dk1>
        <a:srgbClr val="8C0000"/>
      </a:dk1>
      <a:lt1>
        <a:srgbClr val="FFFFFF"/>
      </a:lt1>
      <a:dk2>
        <a:srgbClr val="720000"/>
      </a:dk2>
      <a:lt2>
        <a:srgbClr val="FFFFCC"/>
      </a:lt2>
      <a:accent1>
        <a:srgbClr val="FF3300"/>
      </a:accent1>
      <a:accent2>
        <a:srgbClr val="BE7960"/>
      </a:accent2>
      <a:accent3>
        <a:srgbClr val="BCAAAA"/>
      </a:accent3>
      <a:accent4>
        <a:srgbClr val="DADADA"/>
      </a:accent4>
      <a:accent5>
        <a:srgbClr val="FFADAA"/>
      </a:accent5>
      <a:accent6>
        <a:srgbClr val="AC6D56"/>
      </a:accent6>
      <a:hlink>
        <a:srgbClr val="FFCC66"/>
      </a:hlink>
      <a:folHlink>
        <a:srgbClr val="FF99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4_Разрез">
  <a:themeElements>
    <a:clrScheme name="Разрез 1">
      <a:dk1>
        <a:srgbClr val="8C0000"/>
      </a:dk1>
      <a:lt1>
        <a:srgbClr val="FFFFFF"/>
      </a:lt1>
      <a:dk2>
        <a:srgbClr val="720000"/>
      </a:dk2>
      <a:lt2>
        <a:srgbClr val="FFFFCC"/>
      </a:lt2>
      <a:accent1>
        <a:srgbClr val="FF3300"/>
      </a:accent1>
      <a:accent2>
        <a:srgbClr val="BE7960"/>
      </a:accent2>
      <a:accent3>
        <a:srgbClr val="BCAAAA"/>
      </a:accent3>
      <a:accent4>
        <a:srgbClr val="DADADA"/>
      </a:accent4>
      <a:accent5>
        <a:srgbClr val="FFADAA"/>
      </a:accent5>
      <a:accent6>
        <a:srgbClr val="AC6D56"/>
      </a:accent6>
      <a:hlink>
        <a:srgbClr val="FFCC66"/>
      </a:hlink>
      <a:folHlink>
        <a:srgbClr val="FF99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8_Разрез">
  <a:themeElements>
    <a:clrScheme name="Разрез 1">
      <a:dk1>
        <a:srgbClr val="8C0000"/>
      </a:dk1>
      <a:lt1>
        <a:srgbClr val="FFFFFF"/>
      </a:lt1>
      <a:dk2>
        <a:srgbClr val="720000"/>
      </a:dk2>
      <a:lt2>
        <a:srgbClr val="FFFFCC"/>
      </a:lt2>
      <a:accent1>
        <a:srgbClr val="FF3300"/>
      </a:accent1>
      <a:accent2>
        <a:srgbClr val="BE7960"/>
      </a:accent2>
      <a:accent3>
        <a:srgbClr val="BCAAAA"/>
      </a:accent3>
      <a:accent4>
        <a:srgbClr val="DADADA"/>
      </a:accent4>
      <a:accent5>
        <a:srgbClr val="FFADAA"/>
      </a:accent5>
      <a:accent6>
        <a:srgbClr val="AC6D56"/>
      </a:accent6>
      <a:hlink>
        <a:srgbClr val="FFCC66"/>
      </a:hlink>
      <a:folHlink>
        <a:srgbClr val="FF99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Разрез">
  <a:themeElements>
    <a:clrScheme name="Разрез 1">
      <a:dk1>
        <a:srgbClr val="8C0000"/>
      </a:dk1>
      <a:lt1>
        <a:srgbClr val="FFFFFF"/>
      </a:lt1>
      <a:dk2>
        <a:srgbClr val="720000"/>
      </a:dk2>
      <a:lt2>
        <a:srgbClr val="FFFFCC"/>
      </a:lt2>
      <a:accent1>
        <a:srgbClr val="FF3300"/>
      </a:accent1>
      <a:accent2>
        <a:srgbClr val="BE7960"/>
      </a:accent2>
      <a:accent3>
        <a:srgbClr val="BCAAAA"/>
      </a:accent3>
      <a:accent4>
        <a:srgbClr val="DADADA"/>
      </a:accent4>
      <a:accent5>
        <a:srgbClr val="FFADAA"/>
      </a:accent5>
      <a:accent6>
        <a:srgbClr val="AC6D56"/>
      </a:accent6>
      <a:hlink>
        <a:srgbClr val="FFCC66"/>
      </a:hlink>
      <a:folHlink>
        <a:srgbClr val="FF99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Разрез">
  <a:themeElements>
    <a:clrScheme name="Разрез 1">
      <a:dk1>
        <a:srgbClr val="8C0000"/>
      </a:dk1>
      <a:lt1>
        <a:srgbClr val="FFFFFF"/>
      </a:lt1>
      <a:dk2>
        <a:srgbClr val="720000"/>
      </a:dk2>
      <a:lt2>
        <a:srgbClr val="FFFFCC"/>
      </a:lt2>
      <a:accent1>
        <a:srgbClr val="FF3300"/>
      </a:accent1>
      <a:accent2>
        <a:srgbClr val="BE7960"/>
      </a:accent2>
      <a:accent3>
        <a:srgbClr val="BCAAAA"/>
      </a:accent3>
      <a:accent4>
        <a:srgbClr val="DADADA"/>
      </a:accent4>
      <a:accent5>
        <a:srgbClr val="FFADAA"/>
      </a:accent5>
      <a:accent6>
        <a:srgbClr val="AC6D56"/>
      </a:accent6>
      <a:hlink>
        <a:srgbClr val="FFCC66"/>
      </a:hlink>
      <a:folHlink>
        <a:srgbClr val="FF99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3_Разрез">
  <a:themeElements>
    <a:clrScheme name="Разрез 1">
      <a:dk1>
        <a:srgbClr val="8C0000"/>
      </a:dk1>
      <a:lt1>
        <a:srgbClr val="FFFFFF"/>
      </a:lt1>
      <a:dk2>
        <a:srgbClr val="720000"/>
      </a:dk2>
      <a:lt2>
        <a:srgbClr val="FFFFCC"/>
      </a:lt2>
      <a:accent1>
        <a:srgbClr val="FF3300"/>
      </a:accent1>
      <a:accent2>
        <a:srgbClr val="BE7960"/>
      </a:accent2>
      <a:accent3>
        <a:srgbClr val="BCAAAA"/>
      </a:accent3>
      <a:accent4>
        <a:srgbClr val="DADADA"/>
      </a:accent4>
      <a:accent5>
        <a:srgbClr val="FFADAA"/>
      </a:accent5>
      <a:accent6>
        <a:srgbClr val="AC6D56"/>
      </a:accent6>
      <a:hlink>
        <a:srgbClr val="FFCC66"/>
      </a:hlink>
      <a:folHlink>
        <a:srgbClr val="FF99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5_Разрез">
  <a:themeElements>
    <a:clrScheme name="Разрез 1">
      <a:dk1>
        <a:srgbClr val="8C0000"/>
      </a:dk1>
      <a:lt1>
        <a:srgbClr val="FFFFFF"/>
      </a:lt1>
      <a:dk2>
        <a:srgbClr val="720000"/>
      </a:dk2>
      <a:lt2>
        <a:srgbClr val="FFFFCC"/>
      </a:lt2>
      <a:accent1>
        <a:srgbClr val="FF3300"/>
      </a:accent1>
      <a:accent2>
        <a:srgbClr val="BE7960"/>
      </a:accent2>
      <a:accent3>
        <a:srgbClr val="BCAAAA"/>
      </a:accent3>
      <a:accent4>
        <a:srgbClr val="DADADA"/>
      </a:accent4>
      <a:accent5>
        <a:srgbClr val="FFADAA"/>
      </a:accent5>
      <a:accent6>
        <a:srgbClr val="AC6D56"/>
      </a:accent6>
      <a:hlink>
        <a:srgbClr val="FFCC66"/>
      </a:hlink>
      <a:folHlink>
        <a:srgbClr val="FF99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7_Разрез">
  <a:themeElements>
    <a:clrScheme name="Разрез 1">
      <a:dk1>
        <a:srgbClr val="8C0000"/>
      </a:dk1>
      <a:lt1>
        <a:srgbClr val="FFFFFF"/>
      </a:lt1>
      <a:dk2>
        <a:srgbClr val="720000"/>
      </a:dk2>
      <a:lt2>
        <a:srgbClr val="FFFFCC"/>
      </a:lt2>
      <a:accent1>
        <a:srgbClr val="FF3300"/>
      </a:accent1>
      <a:accent2>
        <a:srgbClr val="BE7960"/>
      </a:accent2>
      <a:accent3>
        <a:srgbClr val="BCAAAA"/>
      </a:accent3>
      <a:accent4>
        <a:srgbClr val="DADADA"/>
      </a:accent4>
      <a:accent5>
        <a:srgbClr val="FFADAA"/>
      </a:accent5>
      <a:accent6>
        <a:srgbClr val="AC6D56"/>
      </a:accent6>
      <a:hlink>
        <a:srgbClr val="FFCC66"/>
      </a:hlink>
      <a:folHlink>
        <a:srgbClr val="FF99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9_Разрез">
  <a:themeElements>
    <a:clrScheme name="Разрез 1">
      <a:dk1>
        <a:srgbClr val="8C0000"/>
      </a:dk1>
      <a:lt1>
        <a:srgbClr val="FFFFFF"/>
      </a:lt1>
      <a:dk2>
        <a:srgbClr val="720000"/>
      </a:dk2>
      <a:lt2>
        <a:srgbClr val="FFFFCC"/>
      </a:lt2>
      <a:accent1>
        <a:srgbClr val="FF3300"/>
      </a:accent1>
      <a:accent2>
        <a:srgbClr val="BE7960"/>
      </a:accent2>
      <a:accent3>
        <a:srgbClr val="BCAAAA"/>
      </a:accent3>
      <a:accent4>
        <a:srgbClr val="DADADA"/>
      </a:accent4>
      <a:accent5>
        <a:srgbClr val="FFADAA"/>
      </a:accent5>
      <a:accent6>
        <a:srgbClr val="AC6D56"/>
      </a:accent6>
      <a:hlink>
        <a:srgbClr val="FFCC66"/>
      </a:hlink>
      <a:folHlink>
        <a:srgbClr val="FF99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526</Words>
  <Application>Microsoft Office PowerPoint</Application>
  <PresentationFormat>Экран (4:3)</PresentationFormat>
  <Paragraphs>99</Paragraphs>
  <Slides>29</Slides>
  <Notes>18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12</vt:i4>
      </vt:variant>
      <vt:variant>
        <vt:lpstr>Заголовки слайдов</vt:lpstr>
      </vt:variant>
      <vt:variant>
        <vt:i4>29</vt:i4>
      </vt:variant>
    </vt:vector>
  </HeadingPairs>
  <TitlesOfParts>
    <vt:vector size="46" baseType="lpstr">
      <vt:lpstr>Arial</vt:lpstr>
      <vt:lpstr>Calibri</vt:lpstr>
      <vt:lpstr>Noto Sans Symbols</vt:lpstr>
      <vt:lpstr>Tahoma</vt:lpstr>
      <vt:lpstr>Times New Roman</vt:lpstr>
      <vt:lpstr>1_Разрез</vt:lpstr>
      <vt:lpstr>4_Разрез</vt:lpstr>
      <vt:lpstr>8_Разрез</vt:lpstr>
      <vt:lpstr>2_Разрез</vt:lpstr>
      <vt:lpstr>Разрез</vt:lpstr>
      <vt:lpstr>3_Разрез</vt:lpstr>
      <vt:lpstr>5_Разрез</vt:lpstr>
      <vt:lpstr>7_Разрез</vt:lpstr>
      <vt:lpstr>9_Разрез</vt:lpstr>
      <vt:lpstr>10_Разрез</vt:lpstr>
      <vt:lpstr>11_Разрез</vt:lpstr>
      <vt:lpstr>12_Разрез</vt:lpstr>
      <vt:lpstr>Презентация PowerPoint</vt:lpstr>
      <vt:lpstr>Тема:</vt:lpstr>
      <vt:lpstr>Цель:</vt:lpstr>
      <vt:lpstr>Презентация PowerPoint</vt:lpstr>
      <vt:lpstr>Презентация PowerPoint</vt:lpstr>
      <vt:lpstr>Презентация PowerPoint</vt:lpstr>
      <vt:lpstr>Презентация PowerPoint</vt:lpstr>
      <vt:lpstr>Класс Насекомые. Причины исчезновения.</vt:lpstr>
      <vt:lpstr>Красная книга Оренбургской области. Насекомые.</vt:lpstr>
      <vt:lpstr>Класс Насекомые. Виды, внесенные в Красную книгу Российской Федерации.</vt:lpstr>
      <vt:lpstr>Дыбка степная</vt:lpstr>
      <vt:lpstr>Бронзовка гладкая</vt:lpstr>
      <vt:lpstr>Пчела - плотник</vt:lpstr>
      <vt:lpstr>Шмель степной</vt:lpstr>
      <vt:lpstr>Класс Насекомые. Виды, редкие для Оренбургской области.</vt:lpstr>
      <vt:lpstr>Красотел бронзовый</vt:lpstr>
      <vt:lpstr>Усач кожевенник</vt:lpstr>
      <vt:lpstr>Махаон</vt:lpstr>
      <vt:lpstr>Презентация PowerPoint</vt:lpstr>
      <vt:lpstr>Презентация PowerPoint</vt:lpstr>
      <vt:lpstr>Презентация PowerPoint</vt:lpstr>
      <vt:lpstr>Класс Насекомые. Причины исчезновения.</vt:lpstr>
      <vt:lpstr>Класс Насекомые. Нуждаются в особом контроле.</vt:lpstr>
      <vt:lpstr>Богомол религиозный</vt:lpstr>
      <vt:lpstr>Шмель плодовый</vt:lpstr>
      <vt:lpstr>Желтушка шафранная</vt:lpstr>
      <vt:lpstr>Траурница</vt:lpstr>
      <vt:lpstr>Класс Насекомые. Меры Охраны.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Красная книга Оренбургской области. Насекомые.</dc:title>
  <cp:lastModifiedBy>User</cp:lastModifiedBy>
  <cp:revision>7</cp:revision>
  <dcterms:modified xsi:type="dcterms:W3CDTF">2024-02-04T07:17:06Z</dcterms:modified>
</cp:coreProperties>
</file>