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9" r:id="rId4"/>
    <p:sldId id="260" r:id="rId5"/>
    <p:sldId id="262" r:id="rId6"/>
    <p:sldId id="263" r:id="rId7"/>
    <p:sldId id="264" r:id="rId8"/>
    <p:sldId id="267" r:id="rId9"/>
    <p:sldId id="265" r:id="rId10"/>
    <p:sldId id="266" r:id="rId11"/>
    <p:sldId id="270" r:id="rId12"/>
    <p:sldId id="268" r:id="rId13"/>
    <p:sldId id="269" r:id="rId14"/>
    <p:sldId id="271" r:id="rId15"/>
    <p:sldId id="273" r:id="rId16"/>
    <p:sldId id="274" r:id="rId17"/>
    <p:sldId id="275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5ADD8-987B-4539-A09A-708DD83DDB5B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CD91E-DC4E-4717-984C-C898CF5D59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565406/pub_5e6c9e3c8b741703b2021246_5e7b4abff0d9cf6db2825141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5808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present5.com/presentation/226195769_437421113/imag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793" y="345586"/>
            <a:ext cx="7759623" cy="5819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a.d-cd.net/b668fe1s-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727504" cy="57956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prigorod.info/images/places/smolenskaya-oblast/pamyatniki-i-skul-ptury/pamyatnik-materi-pervogo-kosmonavta-zemli-yu-a-gagarina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352928" cy="4698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40.fastpic.ru/big/2012/0903/4c/fc5422c95458f7bb5e4f381b65b9ab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197291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ИИ\2016\ВДНХ КОСМОС\IMG_7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21904"/>
            <a:ext cx="7200800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ИИ\2016\ВДНХ КОСМОС\IMG_7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73" y="548680"/>
            <a:ext cx="7680854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ИИ\2016\ВДНХ КОСМОС\IMG_76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692695"/>
            <a:ext cx="7536836" cy="56526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www.enlight.ru/camera/bajkonur/6/baj_6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2763"/>
            <a:ext cx="4896544" cy="6277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pbs.twimg.com/media/EMoZMn9WwAERb6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562" y="295939"/>
            <a:ext cx="8576910" cy="5797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303/0010914a-7df2f2ad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8160905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f47/001a26f6-f147de43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206640"/>
            <a:ext cx="8136904" cy="6102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2.wp.com/prokocmoc.ru/wp-content/uploads/2019/11/Sputnik-1.jpeg?fit=1600%2C900&amp;ssl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320924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ds05.infourok.ru/uploads/ex/078d/00086bfc-887fa1e7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668117" cy="4875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mg1.liveinternet.ru/images/attach/c/4/128/989/128989329_b27815b581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402218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dnimg.rg.ru/img/content/133/72/40/1000_default_d_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824536" cy="6329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obesednik.ru/storage/posts/April2019/9TYJsSG0OHhhzAaerjx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taff-online.ru/wp-content/uploads/2020/06/studencheskie-gody-yuriya-gagar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7980594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17</cp:revision>
  <dcterms:created xsi:type="dcterms:W3CDTF">2021-03-16T18:18:28Z</dcterms:created>
  <dcterms:modified xsi:type="dcterms:W3CDTF">2021-11-01T19:00:30Z</dcterms:modified>
</cp:coreProperties>
</file>