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3" r:id="rId3"/>
    <p:sldId id="260" r:id="rId4"/>
    <p:sldId id="261" r:id="rId5"/>
    <p:sldId id="267" r:id="rId6"/>
    <p:sldId id="262" r:id="rId7"/>
    <p:sldId id="268" r:id="rId8"/>
    <p:sldId id="281" r:id="rId9"/>
    <p:sldId id="277" r:id="rId10"/>
    <p:sldId id="282" r:id="rId11"/>
    <p:sldId id="273" r:id="rId12"/>
    <p:sldId id="275" r:id="rId13"/>
    <p:sldId id="276" r:id="rId14"/>
    <p:sldId id="278" r:id="rId15"/>
    <p:sldId id="27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015F19-096A-4041-BF68-F55F2E638518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FF1F25-A123-43B5-9224-70581E935760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EF238FE2-1DE7-4771-AD93-5A2E46A769A7}" type="parTrans" cxnId="{A3553687-2EF4-42F2-AD08-ED3F032A89F3}">
      <dgm:prSet/>
      <dgm:spPr/>
      <dgm:t>
        <a:bodyPr/>
        <a:lstStyle/>
        <a:p>
          <a:endParaRPr lang="ru-RU"/>
        </a:p>
      </dgm:t>
    </dgm:pt>
    <dgm:pt modelId="{70EC7C6C-0519-4DCB-9234-58BBB05C83F3}" type="sibTrans" cxnId="{A3553687-2EF4-42F2-AD08-ED3F032A89F3}">
      <dgm:prSet/>
      <dgm:spPr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r"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solidFill>
                <a:srgbClr val="FF0000"/>
              </a:solidFill>
            </a:rPr>
            <a:t>КОМПОНЕНТЫ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solidFill>
                <a:srgbClr val="FF0000"/>
              </a:solidFill>
            </a:rPr>
            <a:t> ДОСУГА</a:t>
          </a:r>
          <a:endParaRPr lang="ru-RU" b="1" dirty="0">
            <a:solidFill>
              <a:srgbClr val="FF0000"/>
            </a:solidFill>
          </a:endParaRPr>
        </a:p>
      </dgm:t>
    </dgm:pt>
    <dgm:pt modelId="{DBDD9C44-3D11-49AC-BA0B-146C02B2BFFB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EBE499C4-BC21-4C45-8645-7E5F1DC259E1}" type="parTrans" cxnId="{61A76709-1E9F-496D-B2B6-497FD213EAAD}">
      <dgm:prSet/>
      <dgm:spPr/>
      <dgm:t>
        <a:bodyPr/>
        <a:lstStyle/>
        <a:p>
          <a:endParaRPr lang="ru-RU"/>
        </a:p>
      </dgm:t>
    </dgm:pt>
    <dgm:pt modelId="{F06E31BC-0902-419E-9280-6D9E2A2250D1}" type="sibTrans" cxnId="{61A76709-1E9F-496D-B2B6-497FD213EAAD}">
      <dgm:prSet custT="1"/>
      <dgm:spPr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2600" b="1" dirty="0" smtClean="0">
              <a:solidFill>
                <a:srgbClr val="002060"/>
              </a:solidFill>
            </a:rPr>
            <a:t>МОТИВ  </a:t>
          </a:r>
        </a:p>
        <a:p>
          <a:pPr algn="ctr"/>
          <a:r>
            <a:rPr lang="ru-RU" sz="2600" b="1" dirty="0" smtClean="0">
              <a:solidFill>
                <a:srgbClr val="002060"/>
              </a:solidFill>
            </a:rPr>
            <a:t>(потребность в деятельности)</a:t>
          </a:r>
          <a:endParaRPr lang="ru-RU" sz="2600" b="1" dirty="0">
            <a:solidFill>
              <a:srgbClr val="002060"/>
            </a:solidFill>
          </a:endParaRPr>
        </a:p>
      </dgm:t>
    </dgm:pt>
    <dgm:pt modelId="{7C2D5768-909C-4EDB-B78B-92F9F78E2FBF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8E52D3D0-AB93-450F-A88B-FCF467A892BF}" type="parTrans" cxnId="{DAF874F2-064D-42B0-86F6-87F9A1F8FE87}">
      <dgm:prSet/>
      <dgm:spPr/>
      <dgm:t>
        <a:bodyPr/>
        <a:lstStyle/>
        <a:p>
          <a:endParaRPr lang="ru-RU"/>
        </a:p>
      </dgm:t>
    </dgm:pt>
    <dgm:pt modelId="{B53226AD-F772-468C-8580-E08B2CA78F9E}" type="sibTrans" cxnId="{DAF874F2-064D-42B0-86F6-87F9A1F8FE87}">
      <dgm:prSet/>
      <dgm:spPr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b="1" dirty="0" smtClean="0">
              <a:solidFill>
                <a:srgbClr val="002060"/>
              </a:solidFill>
            </a:rPr>
            <a:t>ЗАДАЧА </a:t>
          </a:r>
        </a:p>
        <a:p>
          <a:pPr algn="ctr"/>
          <a:r>
            <a:rPr lang="ru-RU" b="1" dirty="0" smtClean="0">
              <a:solidFill>
                <a:srgbClr val="002060"/>
              </a:solidFill>
            </a:rPr>
            <a:t>(средства решения задачи)</a:t>
          </a:r>
          <a:endParaRPr lang="ru-RU" b="1" dirty="0">
            <a:solidFill>
              <a:srgbClr val="002060"/>
            </a:solidFill>
          </a:endParaRPr>
        </a:p>
      </dgm:t>
    </dgm:pt>
    <dgm:pt modelId="{929C9E5B-4110-4991-8948-9E769613E324}">
      <dgm:prSet phldrT="[Текст]" phldr="1"/>
      <dgm:spPr>
        <a:solidFill>
          <a:schemeClr val="bg1"/>
        </a:solidFill>
      </dgm:spPr>
      <dgm:t>
        <a:bodyPr/>
        <a:lstStyle/>
        <a:p>
          <a:endParaRPr lang="ru-RU" dirty="0"/>
        </a:p>
      </dgm:t>
    </dgm:pt>
    <dgm:pt modelId="{B60A8EEE-A06E-4371-AB3F-C4B46E14B7DA}" type="parTrans" cxnId="{55E8884A-408B-449F-850A-A587E8F23930}">
      <dgm:prSet/>
      <dgm:spPr/>
      <dgm:t>
        <a:bodyPr/>
        <a:lstStyle/>
        <a:p>
          <a:endParaRPr lang="ru-RU"/>
        </a:p>
      </dgm:t>
    </dgm:pt>
    <dgm:pt modelId="{CA7C79C1-354E-42F3-9793-CEECE3BDB92F}" type="sibTrans" cxnId="{55E8884A-408B-449F-850A-A587E8F23930}">
      <dgm:prSet custT="1"/>
      <dgm:spPr>
        <a:solidFill>
          <a:schemeClr val="bg1">
            <a:alpha val="90000"/>
          </a:schemeClr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2600" b="1" dirty="0" smtClean="0">
              <a:solidFill>
                <a:srgbClr val="002060"/>
              </a:solidFill>
            </a:rPr>
            <a:t>ДЕЙСТВИЯ </a:t>
          </a:r>
        </a:p>
        <a:p>
          <a:pPr algn="ctr"/>
          <a:r>
            <a:rPr lang="ru-RU" sz="2600" b="1" dirty="0" smtClean="0">
              <a:solidFill>
                <a:srgbClr val="002060"/>
              </a:solidFill>
            </a:rPr>
            <a:t>(операции)</a:t>
          </a:r>
          <a:endParaRPr lang="ru-RU" sz="2600" b="1" dirty="0">
            <a:solidFill>
              <a:srgbClr val="002060"/>
            </a:solidFill>
          </a:endParaRPr>
        </a:p>
      </dgm:t>
    </dgm:pt>
    <dgm:pt modelId="{A989CE08-1270-4F23-8246-6DD65E9B908C}" type="pres">
      <dgm:prSet presAssocID="{63015F19-096A-4041-BF68-F55F2E63851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84A84C2-8C99-407A-9C15-B4449ED154DA}" type="pres">
      <dgm:prSet presAssocID="{C6FF1F25-A123-43B5-9224-70581E935760}" presName="hierRoot1" presStyleCnt="0">
        <dgm:presLayoutVars>
          <dgm:hierBranch val="init"/>
        </dgm:presLayoutVars>
      </dgm:prSet>
      <dgm:spPr/>
    </dgm:pt>
    <dgm:pt modelId="{3137D169-774C-4C9E-A9FF-72BD8DCB27D3}" type="pres">
      <dgm:prSet presAssocID="{C6FF1F25-A123-43B5-9224-70581E935760}" presName="rootComposite1" presStyleCnt="0"/>
      <dgm:spPr/>
    </dgm:pt>
    <dgm:pt modelId="{5E209887-098F-4DF7-A6B4-3AA21FD8FF24}" type="pres">
      <dgm:prSet presAssocID="{C6FF1F25-A123-43B5-9224-70581E935760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55D1F924-66FE-4C48-884A-0912B065F2F2}" type="pres">
      <dgm:prSet presAssocID="{C6FF1F25-A123-43B5-9224-70581E935760}" presName="titleText1" presStyleLbl="fgAcc0" presStyleIdx="0" presStyleCnt="1" custScaleX="203994" custScaleY="468800" custLinFactY="-50108" custLinFactNeighborX="-9146" custLinFactNeighborY="-1000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CEC7589A-0DA1-4885-951B-22259CA29E13}" type="pres">
      <dgm:prSet presAssocID="{C6FF1F25-A123-43B5-9224-70581E935760}" presName="rootConnector1" presStyleLbl="node1" presStyleIdx="0" presStyleCnt="3"/>
      <dgm:spPr/>
      <dgm:t>
        <a:bodyPr/>
        <a:lstStyle/>
        <a:p>
          <a:endParaRPr lang="ru-RU"/>
        </a:p>
      </dgm:t>
    </dgm:pt>
    <dgm:pt modelId="{B9B4BE4D-1E1B-4570-9F3B-4EA4C21ACFB7}" type="pres">
      <dgm:prSet presAssocID="{C6FF1F25-A123-43B5-9224-70581E935760}" presName="hierChild2" presStyleCnt="0"/>
      <dgm:spPr/>
    </dgm:pt>
    <dgm:pt modelId="{FBB17B46-869D-4B03-9834-E24968C9E23A}" type="pres">
      <dgm:prSet presAssocID="{EBE499C4-BC21-4C45-8645-7E5F1DC259E1}" presName="Name37" presStyleLbl="parChTrans1D2" presStyleIdx="0" presStyleCnt="3"/>
      <dgm:spPr/>
      <dgm:t>
        <a:bodyPr/>
        <a:lstStyle/>
        <a:p>
          <a:endParaRPr lang="ru-RU"/>
        </a:p>
      </dgm:t>
    </dgm:pt>
    <dgm:pt modelId="{A1FF14F8-3F19-463B-9944-CF9622F9B32D}" type="pres">
      <dgm:prSet presAssocID="{DBDD9C44-3D11-49AC-BA0B-146C02B2BFFB}" presName="hierRoot2" presStyleCnt="0">
        <dgm:presLayoutVars>
          <dgm:hierBranch val="init"/>
        </dgm:presLayoutVars>
      </dgm:prSet>
      <dgm:spPr/>
    </dgm:pt>
    <dgm:pt modelId="{61E2B977-C43C-48BE-AD06-41F2AE582531}" type="pres">
      <dgm:prSet presAssocID="{DBDD9C44-3D11-49AC-BA0B-146C02B2BFFB}" presName="rootComposite" presStyleCnt="0"/>
      <dgm:spPr/>
    </dgm:pt>
    <dgm:pt modelId="{D306EE2C-BD6B-4C04-93CD-9D2778580C36}" type="pres">
      <dgm:prSet presAssocID="{DBDD9C44-3D11-49AC-BA0B-146C02B2BFFB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35B98D10-1F38-4157-911D-9D58B0B54FC5}" type="pres">
      <dgm:prSet presAssocID="{DBDD9C44-3D11-49AC-BA0B-146C02B2BFFB}" presName="titleText2" presStyleLbl="fgAcc1" presStyleIdx="0" presStyleCnt="3" custScaleX="150330" custScaleY="500767" custLinFactNeighborX="-2590" custLinFactNeighborY="-4675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1ED9A11-2ECD-4D72-8B19-779BEB0C6DC4}" type="pres">
      <dgm:prSet presAssocID="{DBDD9C44-3D11-49AC-BA0B-146C02B2BFFB}" presName="rootConnector" presStyleLbl="node2" presStyleIdx="0" presStyleCnt="0"/>
      <dgm:spPr/>
      <dgm:t>
        <a:bodyPr/>
        <a:lstStyle/>
        <a:p>
          <a:endParaRPr lang="ru-RU"/>
        </a:p>
      </dgm:t>
    </dgm:pt>
    <dgm:pt modelId="{CA813013-4C04-40A6-AC47-09E56B547524}" type="pres">
      <dgm:prSet presAssocID="{DBDD9C44-3D11-49AC-BA0B-146C02B2BFFB}" presName="hierChild4" presStyleCnt="0"/>
      <dgm:spPr/>
    </dgm:pt>
    <dgm:pt modelId="{0F5974AF-2632-423F-B79A-0191F3D16A06}" type="pres">
      <dgm:prSet presAssocID="{DBDD9C44-3D11-49AC-BA0B-146C02B2BFFB}" presName="hierChild5" presStyleCnt="0"/>
      <dgm:spPr/>
    </dgm:pt>
    <dgm:pt modelId="{FADB33F2-614D-41FC-852B-5DB7DA661FF6}" type="pres">
      <dgm:prSet presAssocID="{8E52D3D0-AB93-450F-A88B-FCF467A892BF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4F9E618-D1F8-498B-9B5B-F2997EA68630}" type="pres">
      <dgm:prSet presAssocID="{7C2D5768-909C-4EDB-B78B-92F9F78E2FBF}" presName="hierRoot2" presStyleCnt="0">
        <dgm:presLayoutVars>
          <dgm:hierBranch val="init"/>
        </dgm:presLayoutVars>
      </dgm:prSet>
      <dgm:spPr/>
    </dgm:pt>
    <dgm:pt modelId="{AF367485-032F-4452-A8CD-2901AD70C397}" type="pres">
      <dgm:prSet presAssocID="{7C2D5768-909C-4EDB-B78B-92F9F78E2FBF}" presName="rootComposite" presStyleCnt="0"/>
      <dgm:spPr/>
    </dgm:pt>
    <dgm:pt modelId="{13BB4EE9-E1C6-49E9-A533-67AA5456054A}" type="pres">
      <dgm:prSet presAssocID="{7C2D5768-909C-4EDB-B78B-92F9F78E2FBF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FC45A6B6-F876-460D-AC71-90839D0FCC53}" type="pres">
      <dgm:prSet presAssocID="{7C2D5768-909C-4EDB-B78B-92F9F78E2FBF}" presName="titleText2" presStyleLbl="fgAcc1" presStyleIdx="1" presStyleCnt="3" custScaleX="157472" custScaleY="484755" custLinFactNeighborX="-1820" custLinFactNeighborY="-4220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66657A66-F506-4114-AF1B-8D10F9C02DF3}" type="pres">
      <dgm:prSet presAssocID="{7C2D5768-909C-4EDB-B78B-92F9F78E2FBF}" presName="rootConnector" presStyleLbl="node2" presStyleIdx="0" presStyleCnt="0"/>
      <dgm:spPr/>
      <dgm:t>
        <a:bodyPr/>
        <a:lstStyle/>
        <a:p>
          <a:endParaRPr lang="ru-RU"/>
        </a:p>
      </dgm:t>
    </dgm:pt>
    <dgm:pt modelId="{8C9D71E5-D6BE-4B3A-B831-CF5F244E9274}" type="pres">
      <dgm:prSet presAssocID="{7C2D5768-909C-4EDB-B78B-92F9F78E2FBF}" presName="hierChild4" presStyleCnt="0"/>
      <dgm:spPr/>
    </dgm:pt>
    <dgm:pt modelId="{9060D938-1016-4F9E-864F-062C42DE1BE1}" type="pres">
      <dgm:prSet presAssocID="{7C2D5768-909C-4EDB-B78B-92F9F78E2FBF}" presName="hierChild5" presStyleCnt="0"/>
      <dgm:spPr/>
    </dgm:pt>
    <dgm:pt modelId="{2DF7EFE4-FE73-41D6-9C40-E906E4FB7309}" type="pres">
      <dgm:prSet presAssocID="{B60A8EEE-A06E-4371-AB3F-C4B46E14B7DA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7AD0E66-42CD-4ACE-8100-15D83A4E5073}" type="pres">
      <dgm:prSet presAssocID="{929C9E5B-4110-4991-8948-9E769613E324}" presName="hierRoot2" presStyleCnt="0">
        <dgm:presLayoutVars>
          <dgm:hierBranch val="init"/>
        </dgm:presLayoutVars>
      </dgm:prSet>
      <dgm:spPr/>
    </dgm:pt>
    <dgm:pt modelId="{D7F1C226-34E0-46D7-A31D-63926764F40E}" type="pres">
      <dgm:prSet presAssocID="{929C9E5B-4110-4991-8948-9E769613E324}" presName="rootComposite" presStyleCnt="0"/>
      <dgm:spPr/>
    </dgm:pt>
    <dgm:pt modelId="{6E8DB054-F7F9-4A3E-828C-D59FE8202C8B}" type="pres">
      <dgm:prSet presAssocID="{929C9E5B-4110-4991-8948-9E769613E324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DBA78DFD-E48D-49FA-A695-8C362F2A95B6}" type="pres">
      <dgm:prSet presAssocID="{929C9E5B-4110-4991-8948-9E769613E324}" presName="titleText2" presStyleLbl="fgAcc1" presStyleIdx="2" presStyleCnt="3" custScaleX="122265" custScaleY="483666" custLinFactNeighborX="-14021" custLinFactNeighborY="-4275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140C4BF-9920-4221-857E-FFF68A918F2D}" type="pres">
      <dgm:prSet presAssocID="{929C9E5B-4110-4991-8948-9E769613E324}" presName="rootConnector" presStyleLbl="node2" presStyleIdx="0" presStyleCnt="0"/>
      <dgm:spPr/>
      <dgm:t>
        <a:bodyPr/>
        <a:lstStyle/>
        <a:p>
          <a:endParaRPr lang="ru-RU"/>
        </a:p>
      </dgm:t>
    </dgm:pt>
    <dgm:pt modelId="{2F4014BA-35CF-4756-8ADE-381CFA65BE7C}" type="pres">
      <dgm:prSet presAssocID="{929C9E5B-4110-4991-8948-9E769613E324}" presName="hierChild4" presStyleCnt="0"/>
      <dgm:spPr/>
    </dgm:pt>
    <dgm:pt modelId="{69507715-915C-486B-8576-734C1237E574}" type="pres">
      <dgm:prSet presAssocID="{929C9E5B-4110-4991-8948-9E769613E324}" presName="hierChild5" presStyleCnt="0"/>
      <dgm:spPr/>
    </dgm:pt>
    <dgm:pt modelId="{D529D510-3AD8-4BEF-9ED1-3C2627D59BF2}" type="pres">
      <dgm:prSet presAssocID="{C6FF1F25-A123-43B5-9224-70581E935760}" presName="hierChild3" presStyleCnt="0"/>
      <dgm:spPr/>
    </dgm:pt>
  </dgm:ptLst>
  <dgm:cxnLst>
    <dgm:cxn modelId="{5F083477-A422-46FA-903D-4152A6268CCA}" type="presOf" srcId="{DBDD9C44-3D11-49AC-BA0B-146C02B2BFFB}" destId="{E1ED9A11-2ECD-4D72-8B19-779BEB0C6DC4}" srcOrd="1" destOrd="0" presId="urn:microsoft.com/office/officeart/2008/layout/NameandTitleOrganizationalChart"/>
    <dgm:cxn modelId="{DAF874F2-064D-42B0-86F6-87F9A1F8FE87}" srcId="{C6FF1F25-A123-43B5-9224-70581E935760}" destId="{7C2D5768-909C-4EDB-B78B-92F9F78E2FBF}" srcOrd="1" destOrd="0" parTransId="{8E52D3D0-AB93-450F-A88B-FCF467A892BF}" sibTransId="{B53226AD-F772-468C-8580-E08B2CA78F9E}"/>
    <dgm:cxn modelId="{EDCBB7E9-7638-4489-8A2B-D07962862C56}" type="presOf" srcId="{EBE499C4-BC21-4C45-8645-7E5F1DC259E1}" destId="{FBB17B46-869D-4B03-9834-E24968C9E23A}" srcOrd="0" destOrd="0" presId="urn:microsoft.com/office/officeart/2008/layout/NameandTitleOrganizationalChart"/>
    <dgm:cxn modelId="{2E7C9E80-4D35-4B98-B037-7AEA8F5F3DD9}" type="presOf" srcId="{70EC7C6C-0519-4DCB-9234-58BBB05C83F3}" destId="{55D1F924-66FE-4C48-884A-0912B065F2F2}" srcOrd="0" destOrd="0" presId="urn:microsoft.com/office/officeart/2008/layout/NameandTitleOrganizationalChart"/>
    <dgm:cxn modelId="{A3553687-2EF4-42F2-AD08-ED3F032A89F3}" srcId="{63015F19-096A-4041-BF68-F55F2E638518}" destId="{C6FF1F25-A123-43B5-9224-70581E935760}" srcOrd="0" destOrd="0" parTransId="{EF238FE2-1DE7-4771-AD93-5A2E46A769A7}" sibTransId="{70EC7C6C-0519-4DCB-9234-58BBB05C83F3}"/>
    <dgm:cxn modelId="{08B75F6E-43FE-42C3-973F-20D22A24350A}" type="presOf" srcId="{B60A8EEE-A06E-4371-AB3F-C4B46E14B7DA}" destId="{2DF7EFE4-FE73-41D6-9C40-E906E4FB7309}" srcOrd="0" destOrd="0" presId="urn:microsoft.com/office/officeart/2008/layout/NameandTitleOrganizationalChart"/>
    <dgm:cxn modelId="{D57E151C-9394-481C-A82E-A222BC0E0865}" type="presOf" srcId="{C6FF1F25-A123-43B5-9224-70581E935760}" destId="{5E209887-098F-4DF7-A6B4-3AA21FD8FF24}" srcOrd="0" destOrd="0" presId="urn:microsoft.com/office/officeart/2008/layout/NameandTitleOrganizationalChart"/>
    <dgm:cxn modelId="{FD526865-F364-483E-B637-1D18346EDB91}" type="presOf" srcId="{929C9E5B-4110-4991-8948-9E769613E324}" destId="{E140C4BF-9920-4221-857E-FFF68A918F2D}" srcOrd="1" destOrd="0" presId="urn:microsoft.com/office/officeart/2008/layout/NameandTitleOrganizationalChart"/>
    <dgm:cxn modelId="{E2F273DC-6993-4876-A752-CF8546AFE76B}" type="presOf" srcId="{8E52D3D0-AB93-450F-A88B-FCF467A892BF}" destId="{FADB33F2-614D-41FC-852B-5DB7DA661FF6}" srcOrd="0" destOrd="0" presId="urn:microsoft.com/office/officeart/2008/layout/NameandTitleOrganizationalChart"/>
    <dgm:cxn modelId="{55E8884A-408B-449F-850A-A587E8F23930}" srcId="{C6FF1F25-A123-43B5-9224-70581E935760}" destId="{929C9E5B-4110-4991-8948-9E769613E324}" srcOrd="2" destOrd="0" parTransId="{B60A8EEE-A06E-4371-AB3F-C4B46E14B7DA}" sibTransId="{CA7C79C1-354E-42F3-9793-CEECE3BDB92F}"/>
    <dgm:cxn modelId="{6F4079D6-0922-4492-AB59-8261D4801FB1}" type="presOf" srcId="{F06E31BC-0902-419E-9280-6D9E2A2250D1}" destId="{35B98D10-1F38-4157-911D-9D58B0B54FC5}" srcOrd="0" destOrd="0" presId="urn:microsoft.com/office/officeart/2008/layout/NameandTitleOrganizationalChart"/>
    <dgm:cxn modelId="{64276D61-6740-4166-8EA0-98DBD9A349EF}" type="presOf" srcId="{C6FF1F25-A123-43B5-9224-70581E935760}" destId="{CEC7589A-0DA1-4885-951B-22259CA29E13}" srcOrd="1" destOrd="0" presId="urn:microsoft.com/office/officeart/2008/layout/NameandTitleOrganizationalChart"/>
    <dgm:cxn modelId="{4B207B2C-F1E2-42B6-9900-A1EB2DF71EDA}" type="presOf" srcId="{929C9E5B-4110-4991-8948-9E769613E324}" destId="{6E8DB054-F7F9-4A3E-828C-D59FE8202C8B}" srcOrd="0" destOrd="0" presId="urn:microsoft.com/office/officeart/2008/layout/NameandTitleOrganizationalChart"/>
    <dgm:cxn modelId="{46CA59DD-278F-433C-9FBB-5775F0F9302A}" type="presOf" srcId="{7C2D5768-909C-4EDB-B78B-92F9F78E2FBF}" destId="{66657A66-F506-4114-AF1B-8D10F9C02DF3}" srcOrd="1" destOrd="0" presId="urn:microsoft.com/office/officeart/2008/layout/NameandTitleOrganizationalChart"/>
    <dgm:cxn modelId="{4AE38A4F-A242-4EDD-82B7-5D2F448C2B84}" type="presOf" srcId="{DBDD9C44-3D11-49AC-BA0B-146C02B2BFFB}" destId="{D306EE2C-BD6B-4C04-93CD-9D2778580C36}" srcOrd="0" destOrd="0" presId="urn:microsoft.com/office/officeart/2008/layout/NameandTitleOrganizationalChart"/>
    <dgm:cxn modelId="{9D2AEA8E-A8B2-496E-938C-3365A9027AC0}" type="presOf" srcId="{63015F19-096A-4041-BF68-F55F2E638518}" destId="{A989CE08-1270-4F23-8246-6DD65E9B908C}" srcOrd="0" destOrd="0" presId="urn:microsoft.com/office/officeart/2008/layout/NameandTitleOrganizationalChart"/>
    <dgm:cxn modelId="{61A76709-1E9F-496D-B2B6-497FD213EAAD}" srcId="{C6FF1F25-A123-43B5-9224-70581E935760}" destId="{DBDD9C44-3D11-49AC-BA0B-146C02B2BFFB}" srcOrd="0" destOrd="0" parTransId="{EBE499C4-BC21-4C45-8645-7E5F1DC259E1}" sibTransId="{F06E31BC-0902-419E-9280-6D9E2A2250D1}"/>
    <dgm:cxn modelId="{A9EA5C0B-AD61-42B1-8E21-D9F5E37E14F6}" type="presOf" srcId="{B53226AD-F772-468C-8580-E08B2CA78F9E}" destId="{FC45A6B6-F876-460D-AC71-90839D0FCC53}" srcOrd="0" destOrd="0" presId="urn:microsoft.com/office/officeart/2008/layout/NameandTitleOrganizationalChart"/>
    <dgm:cxn modelId="{EEB60109-F9E2-4887-8693-15B6C0744109}" type="presOf" srcId="{CA7C79C1-354E-42F3-9793-CEECE3BDB92F}" destId="{DBA78DFD-E48D-49FA-A695-8C362F2A95B6}" srcOrd="0" destOrd="0" presId="urn:microsoft.com/office/officeart/2008/layout/NameandTitleOrganizationalChart"/>
    <dgm:cxn modelId="{ABBEF7FE-9E7E-43E1-8DE4-17D7B038B289}" type="presOf" srcId="{7C2D5768-909C-4EDB-B78B-92F9F78E2FBF}" destId="{13BB4EE9-E1C6-49E9-A533-67AA5456054A}" srcOrd="0" destOrd="0" presId="urn:microsoft.com/office/officeart/2008/layout/NameandTitleOrganizationalChart"/>
    <dgm:cxn modelId="{4644873F-8FAB-4787-922E-DD9781A7552A}" type="presParOf" srcId="{A989CE08-1270-4F23-8246-6DD65E9B908C}" destId="{484A84C2-8C99-407A-9C15-B4449ED154DA}" srcOrd="0" destOrd="0" presId="urn:microsoft.com/office/officeart/2008/layout/NameandTitleOrganizationalChart"/>
    <dgm:cxn modelId="{9897FF1E-57C0-40DC-B353-2B76E59BBE64}" type="presParOf" srcId="{484A84C2-8C99-407A-9C15-B4449ED154DA}" destId="{3137D169-774C-4C9E-A9FF-72BD8DCB27D3}" srcOrd="0" destOrd="0" presId="urn:microsoft.com/office/officeart/2008/layout/NameandTitleOrganizationalChart"/>
    <dgm:cxn modelId="{E8922986-2281-41C4-A7E9-0966948384A9}" type="presParOf" srcId="{3137D169-774C-4C9E-A9FF-72BD8DCB27D3}" destId="{5E209887-098F-4DF7-A6B4-3AA21FD8FF24}" srcOrd="0" destOrd="0" presId="urn:microsoft.com/office/officeart/2008/layout/NameandTitleOrganizationalChart"/>
    <dgm:cxn modelId="{E274842D-D9A2-414C-A249-FF736DA5E302}" type="presParOf" srcId="{3137D169-774C-4C9E-A9FF-72BD8DCB27D3}" destId="{55D1F924-66FE-4C48-884A-0912B065F2F2}" srcOrd="1" destOrd="0" presId="urn:microsoft.com/office/officeart/2008/layout/NameandTitleOrganizationalChart"/>
    <dgm:cxn modelId="{D18F86C7-E27F-42AB-BC96-0C50D239EF98}" type="presParOf" srcId="{3137D169-774C-4C9E-A9FF-72BD8DCB27D3}" destId="{CEC7589A-0DA1-4885-951B-22259CA29E13}" srcOrd="2" destOrd="0" presId="urn:microsoft.com/office/officeart/2008/layout/NameandTitleOrganizationalChart"/>
    <dgm:cxn modelId="{CDAE6135-4E79-4E3D-B4C9-35187D696E94}" type="presParOf" srcId="{484A84C2-8C99-407A-9C15-B4449ED154DA}" destId="{B9B4BE4D-1E1B-4570-9F3B-4EA4C21ACFB7}" srcOrd="1" destOrd="0" presId="urn:microsoft.com/office/officeart/2008/layout/NameandTitleOrganizationalChart"/>
    <dgm:cxn modelId="{BEEEB0DF-3000-4A44-B74F-52B3E5859058}" type="presParOf" srcId="{B9B4BE4D-1E1B-4570-9F3B-4EA4C21ACFB7}" destId="{FBB17B46-869D-4B03-9834-E24968C9E23A}" srcOrd="0" destOrd="0" presId="urn:microsoft.com/office/officeart/2008/layout/NameandTitleOrganizationalChart"/>
    <dgm:cxn modelId="{B16F51D1-F8DE-494D-85E3-9574A56E8A3C}" type="presParOf" srcId="{B9B4BE4D-1E1B-4570-9F3B-4EA4C21ACFB7}" destId="{A1FF14F8-3F19-463B-9944-CF9622F9B32D}" srcOrd="1" destOrd="0" presId="urn:microsoft.com/office/officeart/2008/layout/NameandTitleOrganizationalChart"/>
    <dgm:cxn modelId="{476DDD99-1231-46AC-814F-0F287F82BFB6}" type="presParOf" srcId="{A1FF14F8-3F19-463B-9944-CF9622F9B32D}" destId="{61E2B977-C43C-48BE-AD06-41F2AE582531}" srcOrd="0" destOrd="0" presId="urn:microsoft.com/office/officeart/2008/layout/NameandTitleOrganizationalChart"/>
    <dgm:cxn modelId="{7484CC9C-7C13-4B9A-AA51-E6F8F47BDCF4}" type="presParOf" srcId="{61E2B977-C43C-48BE-AD06-41F2AE582531}" destId="{D306EE2C-BD6B-4C04-93CD-9D2778580C36}" srcOrd="0" destOrd="0" presId="urn:microsoft.com/office/officeart/2008/layout/NameandTitleOrganizationalChart"/>
    <dgm:cxn modelId="{691CD08D-4C7A-474D-A4EA-1B7B2A22E277}" type="presParOf" srcId="{61E2B977-C43C-48BE-AD06-41F2AE582531}" destId="{35B98D10-1F38-4157-911D-9D58B0B54FC5}" srcOrd="1" destOrd="0" presId="urn:microsoft.com/office/officeart/2008/layout/NameandTitleOrganizationalChart"/>
    <dgm:cxn modelId="{61336A7C-6E60-4838-AF03-165E9B93CE7F}" type="presParOf" srcId="{61E2B977-C43C-48BE-AD06-41F2AE582531}" destId="{E1ED9A11-2ECD-4D72-8B19-779BEB0C6DC4}" srcOrd="2" destOrd="0" presId="urn:microsoft.com/office/officeart/2008/layout/NameandTitleOrganizationalChart"/>
    <dgm:cxn modelId="{5DBE9BED-E772-490C-AFE0-8E2A2EFFCD59}" type="presParOf" srcId="{A1FF14F8-3F19-463B-9944-CF9622F9B32D}" destId="{CA813013-4C04-40A6-AC47-09E56B547524}" srcOrd="1" destOrd="0" presId="urn:microsoft.com/office/officeart/2008/layout/NameandTitleOrganizationalChart"/>
    <dgm:cxn modelId="{7FDDF2F4-9FD6-4942-8ED1-6B80DA45F923}" type="presParOf" srcId="{A1FF14F8-3F19-463B-9944-CF9622F9B32D}" destId="{0F5974AF-2632-423F-B79A-0191F3D16A06}" srcOrd="2" destOrd="0" presId="urn:microsoft.com/office/officeart/2008/layout/NameandTitleOrganizationalChart"/>
    <dgm:cxn modelId="{0AAF0A42-DBDC-414F-AE01-7B45C9409760}" type="presParOf" srcId="{B9B4BE4D-1E1B-4570-9F3B-4EA4C21ACFB7}" destId="{FADB33F2-614D-41FC-852B-5DB7DA661FF6}" srcOrd="2" destOrd="0" presId="urn:microsoft.com/office/officeart/2008/layout/NameandTitleOrganizationalChart"/>
    <dgm:cxn modelId="{3044A5F1-DF67-4425-BB96-428189DA339D}" type="presParOf" srcId="{B9B4BE4D-1E1B-4570-9F3B-4EA4C21ACFB7}" destId="{34F9E618-D1F8-498B-9B5B-F2997EA68630}" srcOrd="3" destOrd="0" presId="urn:microsoft.com/office/officeart/2008/layout/NameandTitleOrganizationalChart"/>
    <dgm:cxn modelId="{C185D3FF-31B4-46C1-9459-F94357C0B310}" type="presParOf" srcId="{34F9E618-D1F8-498B-9B5B-F2997EA68630}" destId="{AF367485-032F-4452-A8CD-2901AD70C397}" srcOrd="0" destOrd="0" presId="urn:microsoft.com/office/officeart/2008/layout/NameandTitleOrganizationalChart"/>
    <dgm:cxn modelId="{594D9695-5B19-4CEB-A5DE-A20020417C93}" type="presParOf" srcId="{AF367485-032F-4452-A8CD-2901AD70C397}" destId="{13BB4EE9-E1C6-49E9-A533-67AA5456054A}" srcOrd="0" destOrd="0" presId="urn:microsoft.com/office/officeart/2008/layout/NameandTitleOrganizationalChart"/>
    <dgm:cxn modelId="{2B16FD82-E896-4E76-9A13-37706631B602}" type="presParOf" srcId="{AF367485-032F-4452-A8CD-2901AD70C397}" destId="{FC45A6B6-F876-460D-AC71-90839D0FCC53}" srcOrd="1" destOrd="0" presId="urn:microsoft.com/office/officeart/2008/layout/NameandTitleOrganizationalChart"/>
    <dgm:cxn modelId="{66E25D8F-0C92-4DEF-93D7-E1A79A7B1EE0}" type="presParOf" srcId="{AF367485-032F-4452-A8CD-2901AD70C397}" destId="{66657A66-F506-4114-AF1B-8D10F9C02DF3}" srcOrd="2" destOrd="0" presId="urn:microsoft.com/office/officeart/2008/layout/NameandTitleOrganizationalChart"/>
    <dgm:cxn modelId="{59E741EA-EB17-4769-87F9-6BEED4D360BB}" type="presParOf" srcId="{34F9E618-D1F8-498B-9B5B-F2997EA68630}" destId="{8C9D71E5-D6BE-4B3A-B831-CF5F244E9274}" srcOrd="1" destOrd="0" presId="urn:microsoft.com/office/officeart/2008/layout/NameandTitleOrganizationalChart"/>
    <dgm:cxn modelId="{E041379C-C27C-4A3D-B298-65CD3C10B5AF}" type="presParOf" srcId="{34F9E618-D1F8-498B-9B5B-F2997EA68630}" destId="{9060D938-1016-4F9E-864F-062C42DE1BE1}" srcOrd="2" destOrd="0" presId="urn:microsoft.com/office/officeart/2008/layout/NameandTitleOrganizationalChart"/>
    <dgm:cxn modelId="{0E665F9F-A543-431B-9245-81EF15F60FEF}" type="presParOf" srcId="{B9B4BE4D-1E1B-4570-9F3B-4EA4C21ACFB7}" destId="{2DF7EFE4-FE73-41D6-9C40-E906E4FB7309}" srcOrd="4" destOrd="0" presId="urn:microsoft.com/office/officeart/2008/layout/NameandTitleOrganizationalChart"/>
    <dgm:cxn modelId="{0126E605-0C4E-4A5E-BC6B-36BB5E9E72E9}" type="presParOf" srcId="{B9B4BE4D-1E1B-4570-9F3B-4EA4C21ACFB7}" destId="{07AD0E66-42CD-4ACE-8100-15D83A4E5073}" srcOrd="5" destOrd="0" presId="urn:microsoft.com/office/officeart/2008/layout/NameandTitleOrganizationalChart"/>
    <dgm:cxn modelId="{9BE6B7DD-BDD9-4E0A-B7D7-68D02B91035A}" type="presParOf" srcId="{07AD0E66-42CD-4ACE-8100-15D83A4E5073}" destId="{D7F1C226-34E0-46D7-A31D-63926764F40E}" srcOrd="0" destOrd="0" presId="urn:microsoft.com/office/officeart/2008/layout/NameandTitleOrganizationalChart"/>
    <dgm:cxn modelId="{1F01964D-C0B2-4F75-8E3F-A90D85204598}" type="presParOf" srcId="{D7F1C226-34E0-46D7-A31D-63926764F40E}" destId="{6E8DB054-F7F9-4A3E-828C-D59FE8202C8B}" srcOrd="0" destOrd="0" presId="urn:microsoft.com/office/officeart/2008/layout/NameandTitleOrganizationalChart"/>
    <dgm:cxn modelId="{9E01AC1A-70EE-4076-B34B-05F5F2649356}" type="presParOf" srcId="{D7F1C226-34E0-46D7-A31D-63926764F40E}" destId="{DBA78DFD-E48D-49FA-A695-8C362F2A95B6}" srcOrd="1" destOrd="0" presId="urn:microsoft.com/office/officeart/2008/layout/NameandTitleOrganizationalChart"/>
    <dgm:cxn modelId="{B8597816-AD61-4923-90F9-D244D04BAB72}" type="presParOf" srcId="{D7F1C226-34E0-46D7-A31D-63926764F40E}" destId="{E140C4BF-9920-4221-857E-FFF68A918F2D}" srcOrd="2" destOrd="0" presId="urn:microsoft.com/office/officeart/2008/layout/NameandTitleOrganizationalChart"/>
    <dgm:cxn modelId="{58889E33-A01A-4DE5-AAD7-558A8BCC1B2C}" type="presParOf" srcId="{07AD0E66-42CD-4ACE-8100-15D83A4E5073}" destId="{2F4014BA-35CF-4756-8ADE-381CFA65BE7C}" srcOrd="1" destOrd="0" presId="urn:microsoft.com/office/officeart/2008/layout/NameandTitleOrganizationalChart"/>
    <dgm:cxn modelId="{98DC4223-922A-479B-8A3C-04E2AA719FD6}" type="presParOf" srcId="{07AD0E66-42CD-4ACE-8100-15D83A4E5073}" destId="{69507715-915C-486B-8576-734C1237E574}" srcOrd="2" destOrd="0" presId="urn:microsoft.com/office/officeart/2008/layout/NameandTitleOrganizationalChart"/>
    <dgm:cxn modelId="{0906F957-05AA-4F2B-8132-69E51B9FA893}" type="presParOf" srcId="{484A84C2-8C99-407A-9C15-B4449ED154DA}" destId="{D529D510-3AD8-4BEF-9ED1-3C2627D59BF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7EFE4-FE73-41D6-9C40-E906E4FB7309}">
      <dsp:nvSpPr>
        <dsp:cNvPr id="0" name=""/>
        <dsp:cNvSpPr/>
      </dsp:nvSpPr>
      <dsp:spPr>
        <a:xfrm>
          <a:off x="3558673" y="1507056"/>
          <a:ext cx="2809214" cy="1034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033"/>
              </a:lnTo>
              <a:lnTo>
                <a:pt x="2809214" y="832033"/>
              </a:lnTo>
              <a:lnTo>
                <a:pt x="2809214" y="1034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B33F2-614D-41FC-852B-5DB7DA661FF6}">
      <dsp:nvSpPr>
        <dsp:cNvPr id="0" name=""/>
        <dsp:cNvSpPr/>
      </dsp:nvSpPr>
      <dsp:spPr>
        <a:xfrm>
          <a:off x="3558673" y="1507056"/>
          <a:ext cx="127990" cy="1034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2033"/>
              </a:lnTo>
              <a:lnTo>
                <a:pt x="127990" y="832033"/>
              </a:lnTo>
              <a:lnTo>
                <a:pt x="127990" y="1034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17B46-869D-4B03-9834-E24968C9E23A}">
      <dsp:nvSpPr>
        <dsp:cNvPr id="0" name=""/>
        <dsp:cNvSpPr/>
      </dsp:nvSpPr>
      <dsp:spPr>
        <a:xfrm>
          <a:off x="961062" y="1507056"/>
          <a:ext cx="2597610" cy="1034451"/>
        </a:xfrm>
        <a:custGeom>
          <a:avLst/>
          <a:gdLst/>
          <a:ahLst/>
          <a:cxnLst/>
          <a:rect l="0" t="0" r="0" b="0"/>
          <a:pathLst>
            <a:path>
              <a:moveTo>
                <a:pt x="2597610" y="0"/>
              </a:moveTo>
              <a:lnTo>
                <a:pt x="2597610" y="832033"/>
              </a:lnTo>
              <a:lnTo>
                <a:pt x="0" y="832033"/>
              </a:lnTo>
              <a:lnTo>
                <a:pt x="0" y="1034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209887-098F-4DF7-A6B4-3AA21FD8FF24}">
      <dsp:nvSpPr>
        <dsp:cNvPr id="0" name=""/>
        <dsp:cNvSpPr/>
      </dsp:nvSpPr>
      <dsp:spPr>
        <a:xfrm>
          <a:off x="2720918" y="639551"/>
          <a:ext cx="1675510" cy="867505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12241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2720918" y="639551"/>
        <a:ext cx="1675510" cy="867505"/>
      </dsp:txXfrm>
    </dsp:sp>
    <dsp:sp modelId="{55D1F924-66FE-4C48-884A-0912B065F2F2}">
      <dsp:nvSpPr>
        <dsp:cNvPr id="0" name=""/>
        <dsp:cNvSpPr/>
      </dsp:nvSpPr>
      <dsp:spPr>
        <a:xfrm>
          <a:off x="2134008" y="346986"/>
          <a:ext cx="3076147" cy="13556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0" tIns="22225" rIns="88900" bIns="22225" numCol="1" spcCol="1270" anchor="ctr" anchorCtr="0">
          <a:noAutofit/>
        </a:bodyPr>
        <a:lstStyle/>
        <a:p>
          <a:pPr lvl="0" algn="r" defTabSz="15557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3500" b="1" kern="1200" dirty="0" smtClean="0">
              <a:solidFill>
                <a:srgbClr val="FF0000"/>
              </a:solidFill>
            </a:rPr>
            <a:t>КОМПОНЕНТЫ</a:t>
          </a:r>
        </a:p>
        <a:p>
          <a:pPr lvl="0" algn="ctr" defTabSz="15557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3500" b="1" kern="1200" dirty="0" smtClean="0">
              <a:solidFill>
                <a:srgbClr val="FF0000"/>
              </a:solidFill>
            </a:rPr>
            <a:t> ДОСУГА</a:t>
          </a:r>
          <a:endParaRPr lang="ru-RU" sz="3500" b="1" kern="1200" dirty="0">
            <a:solidFill>
              <a:srgbClr val="FF0000"/>
            </a:solidFill>
          </a:endParaRPr>
        </a:p>
      </dsp:txBody>
      <dsp:txXfrm>
        <a:off x="2134008" y="346986"/>
        <a:ext cx="3076147" cy="1355621"/>
      </dsp:txXfrm>
    </dsp:sp>
    <dsp:sp modelId="{D306EE2C-BD6B-4C04-93CD-9D2778580C36}">
      <dsp:nvSpPr>
        <dsp:cNvPr id="0" name=""/>
        <dsp:cNvSpPr/>
      </dsp:nvSpPr>
      <dsp:spPr>
        <a:xfrm>
          <a:off x="123307" y="2541508"/>
          <a:ext cx="1675510" cy="867505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12241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123307" y="2541508"/>
        <a:ext cx="1675510" cy="867505"/>
      </dsp:txXfrm>
    </dsp:sp>
    <dsp:sp modelId="{35B98D10-1F38-4157-911D-9D58B0B54FC5}">
      <dsp:nvSpPr>
        <dsp:cNvPr id="0" name=""/>
        <dsp:cNvSpPr/>
      </dsp:nvSpPr>
      <dsp:spPr>
        <a:xfrm>
          <a:off x="39875" y="2501588"/>
          <a:ext cx="2266915" cy="14480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МОТИВ 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(потребность в деятельности)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39875" y="2501588"/>
        <a:ext cx="2266915" cy="1448059"/>
      </dsp:txXfrm>
    </dsp:sp>
    <dsp:sp modelId="{13BB4EE9-E1C6-49E9-A533-67AA5456054A}">
      <dsp:nvSpPr>
        <dsp:cNvPr id="0" name=""/>
        <dsp:cNvSpPr/>
      </dsp:nvSpPr>
      <dsp:spPr>
        <a:xfrm>
          <a:off x="2848908" y="2541508"/>
          <a:ext cx="1675510" cy="867505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12241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2848908" y="2541508"/>
        <a:ext cx="1675510" cy="867505"/>
      </dsp:txXfrm>
    </dsp:sp>
    <dsp:sp modelId="{FC45A6B6-F876-460D-AC71-90839D0FCC53}">
      <dsp:nvSpPr>
        <dsp:cNvPr id="0" name=""/>
        <dsp:cNvSpPr/>
      </dsp:nvSpPr>
      <dsp:spPr>
        <a:xfrm>
          <a:off x="2723238" y="2537887"/>
          <a:ext cx="2374614" cy="140175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14605" rIns="5842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</a:rPr>
            <a:t>ЗАДАЧА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002060"/>
              </a:solidFill>
            </a:rPr>
            <a:t>(средства решения задачи)</a:t>
          </a:r>
          <a:endParaRPr lang="ru-RU" sz="2300" b="1" kern="1200" dirty="0">
            <a:solidFill>
              <a:srgbClr val="002060"/>
            </a:solidFill>
          </a:endParaRPr>
        </a:p>
      </dsp:txBody>
      <dsp:txXfrm>
        <a:off x="2723238" y="2537887"/>
        <a:ext cx="2374614" cy="1401758"/>
      </dsp:txXfrm>
    </dsp:sp>
    <dsp:sp modelId="{6E8DB054-F7F9-4A3E-828C-D59FE8202C8B}">
      <dsp:nvSpPr>
        <dsp:cNvPr id="0" name=""/>
        <dsp:cNvSpPr/>
      </dsp:nvSpPr>
      <dsp:spPr>
        <a:xfrm>
          <a:off x="5530133" y="2541508"/>
          <a:ext cx="1675510" cy="867505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12241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5530133" y="2541508"/>
        <a:ext cx="1675510" cy="867505"/>
      </dsp:txXfrm>
    </dsp:sp>
    <dsp:sp modelId="{DBA78DFD-E48D-49FA-A695-8C362F2A95B6}">
      <dsp:nvSpPr>
        <dsp:cNvPr id="0" name=""/>
        <dsp:cNvSpPr/>
      </dsp:nvSpPr>
      <dsp:spPr>
        <a:xfrm>
          <a:off x="5485930" y="2537888"/>
          <a:ext cx="1843706" cy="1398609"/>
        </a:xfrm>
        <a:prstGeom prst="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tx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ДЕЙСТВИЯ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(операции)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5485930" y="2537888"/>
        <a:ext cx="1843706" cy="1398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658390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25165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87960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10653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286724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215301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06367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521365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789085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26474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21401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881AB-A4D2-435C-959B-29718ED7CF9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09D2A-FBEC-4791-8F4D-A826D3CB7C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54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371600"/>
            <a:ext cx="62484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Муниципальное бюджетное дошкольное образовательное учреждение «Детский сад №156 «Калинка» комбинированного вида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0" y="2514600"/>
            <a:ext cx="6324600" cy="2667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Семинар для педагогов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«Культурно-досуговая деятельность в детском саду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</a:p>
          <a:p>
            <a:pPr algn="ctr"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Подготовили: Мерзликина Л.А., заведующий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Шишкина М.Н., заместитель заведующего по ВМР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6327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3048000" cy="254476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Примерные формы 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проведения развлечений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00400" y="381000"/>
            <a:ext cx="5715000" cy="60198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Концерт (могут быть приглашённые артисты или сами дети).</a:t>
            </a:r>
          </a:p>
          <a:p>
            <a:r>
              <a:rPr lang="ru-RU" b="1" dirty="0">
                <a:solidFill>
                  <a:srgbClr val="002060"/>
                </a:solidFill>
              </a:rPr>
              <a:t>Детский театр</a:t>
            </a:r>
          </a:p>
          <a:p>
            <a:r>
              <a:rPr lang="ru-RU" b="1" dirty="0">
                <a:solidFill>
                  <a:srgbClr val="002060"/>
                </a:solidFill>
              </a:rPr>
              <a:t>Дни рождения детей</a:t>
            </a:r>
          </a:p>
          <a:p>
            <a:r>
              <a:rPr lang="ru-RU" b="1" dirty="0">
                <a:solidFill>
                  <a:srgbClr val="002060"/>
                </a:solidFill>
              </a:rPr>
              <a:t>КВНы, викторины, турниры, игры-путешествия (в старших группах).</a:t>
            </a:r>
          </a:p>
          <a:p>
            <a:r>
              <a:rPr lang="ru-RU" b="1" dirty="0">
                <a:solidFill>
                  <a:srgbClr val="002060"/>
                </a:solidFill>
              </a:rPr>
              <a:t>Забавы. </a:t>
            </a:r>
          </a:p>
          <a:p>
            <a:r>
              <a:rPr lang="ru-RU" b="1" dirty="0">
                <a:solidFill>
                  <a:srgbClr val="002060"/>
                </a:solidFill>
              </a:rPr>
              <a:t>Тематические развлечения (по творчеству писателей или композиторов).</a:t>
            </a:r>
          </a:p>
          <a:p>
            <a:r>
              <a:rPr lang="ru-RU" b="1" dirty="0">
                <a:solidFill>
                  <a:srgbClr val="002060"/>
                </a:solidFill>
              </a:rPr>
              <a:t>Зрелище (посещение театра, музея, цирка и т. 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8924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64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32263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ТРЕБОВАНИЯ 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к организации развлечений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476672"/>
            <a:ext cx="5688632" cy="604867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разнообразие содержания;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художественные достоинства материала и качество его исполнения, как взрослыми, так и детьми;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занимательность содержания, новизна его элементов;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доступность репертуара и разнообразные формы его проведения с учётом возрастных и индивидуальных особенностей детей и уровня их развития;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направленность на развитие активности, воображения и инициативы ребёнка;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соблюдение определённой продолжительности развлечения в зависимости от возраста детей, его вида (от 10-15 до 30-40 минут).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89172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ПРАЗДНИКИ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3000" y="1371600"/>
            <a:ext cx="19812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Музыка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14800" y="1371600"/>
            <a:ext cx="1828800" cy="990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Танец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30829" y="2743200"/>
            <a:ext cx="3200400" cy="990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Художественное слово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71800" y="4495800"/>
            <a:ext cx="3200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Изобразительное искусство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88429" y="3200400"/>
            <a:ext cx="28956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Драматизация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4940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2" y="0"/>
            <a:ext cx="91534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При организации праздника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нужно помнить: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211144" cy="478112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недопустимо перерастание детского праздника в развлекательное зрелище для взрослых,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желательно участие вех детей;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не увлекаться излишними репетициями, сохранить интерес детей;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рациональное распределение физической нагрузки в разных видах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5057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2209800" cy="27432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ФИЗКУЛЬ-ТУРНЫЙ ДОСУГ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4600" y="457200"/>
            <a:ext cx="6172200" cy="5867400"/>
          </a:xfrm>
        </p:spPr>
        <p:txBody>
          <a:bodyPr>
            <a:normAutofit fontScale="70000" lnSpcReduction="20000"/>
          </a:bodyPr>
          <a:lstStyle/>
          <a:p>
            <a:pPr algn="just"/>
            <a:endParaRPr lang="ru-RU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Построен на знакомом материале. В его содержании игры малой и средней подвижности, аттракционы, отдых, игры словесного характера, спокойные игры.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Составлен из спортивных игр: баскетбола, футбола, хоккея, тенниса.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Содержание включает: бег, прыжки, метание, лазание, ползание на четвереньках, езду на велосипеде и т. д. В основу положен принцип индивидуального дифференцированного подхода к детям.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Весёлые старты. (игры-эстафеты).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С музыкальным сопровождением (танцевальные композиции).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Спортивное ориентирование.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838201"/>
            <a:ext cx="3733800" cy="28956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Назовите возможные </a:t>
            </a:r>
            <a:r>
              <a:rPr lang="ru-RU" b="1" dirty="0" err="1" smtClean="0">
                <a:solidFill>
                  <a:srgbClr val="FF0000"/>
                </a:solidFill>
              </a:rPr>
              <a:t>досуговые</a:t>
            </a:r>
            <a:r>
              <a:rPr lang="ru-RU" b="1" dirty="0" smtClean="0">
                <a:solidFill>
                  <a:srgbClr val="FF0000"/>
                </a:solidFill>
              </a:rPr>
              <a:t> мероприятия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в работе с детьми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53000" y="838201"/>
            <a:ext cx="3733800" cy="28194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Назовите возможные </a:t>
            </a:r>
            <a:r>
              <a:rPr lang="ru-RU" b="1" dirty="0" err="1" smtClean="0">
                <a:solidFill>
                  <a:srgbClr val="FF0000"/>
                </a:solidFill>
              </a:rPr>
              <a:t>досуговые</a:t>
            </a:r>
            <a:r>
              <a:rPr lang="ru-RU" b="1" dirty="0" smtClean="0">
                <a:solidFill>
                  <a:srgbClr val="FF0000"/>
                </a:solidFill>
              </a:rPr>
              <a:t> мероприятия в работе  с родителями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9200" y="1219200"/>
            <a:ext cx="6324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</a:rPr>
              <a:t>Как ребенок играет,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так он будет и работать</a:t>
            </a:r>
            <a:r>
              <a:rPr lang="en-US" sz="4000" b="1" dirty="0" smtClean="0">
                <a:solidFill>
                  <a:srgbClr val="FF0000"/>
                </a:solidFill>
              </a:rPr>
              <a:t>».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990600" y="2514600"/>
            <a:ext cx="6477000" cy="304800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rgbClr val="002060"/>
                </a:solidFill>
              </a:rPr>
              <a:t>Перед ДОУ стоит ответственная задача – в маленьком человеке заложить основы личности высоконравственной, интеллигентной; формирование качеств такой личности будет продолжаться и в начальной, и в средней школе, и дальше, всю жизнь…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752600"/>
            <a:ext cx="6781800" cy="3429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Духовная жизнь ребенка полноценна тогда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Когда он живет в мире игры</a:t>
            </a:r>
            <a:r>
              <a:rPr lang="en-US" sz="2400" b="1" dirty="0" smtClean="0">
                <a:solidFill>
                  <a:srgbClr val="FF0000"/>
                </a:solidFill>
              </a:rPr>
              <a:t>,</a:t>
            </a:r>
            <a:r>
              <a:rPr lang="ru-RU" sz="2400" b="1" dirty="0" smtClean="0">
                <a:solidFill>
                  <a:srgbClr val="FF0000"/>
                </a:solidFill>
              </a:rPr>
              <a:t> сказки</a:t>
            </a:r>
            <a:r>
              <a:rPr lang="en-US" sz="2400" b="1" dirty="0" smtClean="0">
                <a:solidFill>
                  <a:srgbClr val="FF0000"/>
                </a:solidFill>
              </a:rPr>
              <a:t>,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Музыки</a:t>
            </a:r>
            <a:r>
              <a:rPr lang="en-US" sz="2400" b="1" dirty="0" smtClean="0">
                <a:solidFill>
                  <a:srgbClr val="FF0000"/>
                </a:solidFill>
              </a:rPr>
              <a:t>,</a:t>
            </a:r>
            <a:r>
              <a:rPr lang="ru-RU" sz="2400" b="1" dirty="0" smtClean="0">
                <a:solidFill>
                  <a:srgbClr val="FF0000"/>
                </a:solidFill>
              </a:rPr>
              <a:t> фантазии</a:t>
            </a:r>
            <a:r>
              <a:rPr lang="en-US" sz="2400" b="1" dirty="0" smtClean="0">
                <a:solidFill>
                  <a:srgbClr val="FF0000"/>
                </a:solidFill>
              </a:rPr>
              <a:t>,</a:t>
            </a:r>
            <a:r>
              <a:rPr lang="ru-RU" sz="2400" b="1" dirty="0" smtClean="0">
                <a:solidFill>
                  <a:srgbClr val="FF0000"/>
                </a:solidFill>
              </a:rPr>
              <a:t> творчества.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Без этого он засушенный цветок.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В.А. Сухомлинский</a:t>
            </a: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992349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9"/>
            <a:ext cx="9144000" cy="686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5040560" cy="93610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ДОСУГ – ЭТО…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772816"/>
            <a:ext cx="7133964" cy="453650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совокупность видов деятельности, ориентированных на удовлетворение физических, духовных и социальных потребностей людей в свободное время и связанных преимущественно с отдыхом и развлечениями (играми, чтением, танцами, посещением учреждений культуры и массовых зрелищ, любительскими занятиями, занятием физкультурой и спортом).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6867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312368" cy="316835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Культурно-досуговая деятельность способствует: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332656"/>
            <a:ext cx="5184576" cy="6120680"/>
          </a:xfrm>
        </p:spPr>
        <p:txBody>
          <a:bodyPr>
            <a:normAutofit fontScale="62500" lnSpcReduction="20000"/>
          </a:bodyPr>
          <a:lstStyle/>
          <a:p>
            <a:endParaRPr lang="ru-RU" b="1" dirty="0" smtClean="0"/>
          </a:p>
          <a:p>
            <a:r>
              <a:rPr lang="ru-RU" b="1" dirty="0" smtClean="0">
                <a:solidFill>
                  <a:srgbClr val="002060"/>
                </a:solidFill>
              </a:rPr>
              <a:t>культурному отдыху детей, их эмоциональной разрядке, что необходимо для психического и физического здоровья дошкольников;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развитию детского творчества в различных видах художественной деятельности;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развитию способностей к  импровизации, готовности к экспромту;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созданию условий для  творческого взаимодействия детей и взрослых;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формированию  коммуникативной культуры детей;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расширению кругозора детей, обогащению разнообразными впечатлениями средствами интеграции  содержания различных образовательных областей;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формированию представлений о формах культурного отдыха, воспитанию потребности в культурных развлечениях.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2520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Объект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1517790"/>
              </p:ext>
            </p:extLst>
          </p:nvPr>
        </p:nvGraphicFramePr>
        <p:xfrm>
          <a:off x="1524001" y="0"/>
          <a:ext cx="7620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73183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2" y="0"/>
            <a:ext cx="91534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ПРИЕМЫ МОТИВАЦИИ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Изучение  (обследование) наглядного материала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Мини-выставки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Беседы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Включение в игровую ситуацию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Использование  художественного слова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Использование ИКТ</a:t>
            </a:r>
          </a:p>
        </p:txBody>
      </p:sp>
    </p:spTree>
    <p:extLst>
      <p:ext uri="{BB962C8B-B14F-4D97-AF65-F5344CB8AC3E}">
        <p14:creationId xmlns:p14="http://schemas.microsoft.com/office/powerpoint/2010/main" val="267905204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" y="-1637"/>
            <a:ext cx="9141812" cy="685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2314600" cy="3312368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ЗАДАЧИ ДОУ  </a:t>
            </a:r>
            <a:br>
              <a:rPr lang="ru-RU" sz="2600" b="1" dirty="0" smtClean="0">
                <a:solidFill>
                  <a:srgbClr val="C00000"/>
                </a:solidFill>
              </a:rPr>
            </a:br>
            <a:r>
              <a:rPr lang="ru-RU" sz="2600" b="1" dirty="0" smtClean="0">
                <a:solidFill>
                  <a:srgbClr val="C00000"/>
                </a:solidFill>
              </a:rPr>
              <a:t>в организации культурно-досуговой деятельности в соответствии с ФГОС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404664"/>
            <a:ext cx="5915000" cy="5976664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b="1" dirty="0">
                <a:solidFill>
                  <a:srgbClr val="002060"/>
                </a:solidFill>
              </a:rPr>
              <a:t>Охрана и укрепление физического и психического здоровья детей, в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том </a:t>
            </a:r>
            <a:r>
              <a:rPr lang="ru-RU" b="1" dirty="0">
                <a:solidFill>
                  <a:srgbClr val="002060"/>
                </a:solidFill>
              </a:rPr>
              <a:t>числе их эмоционального </a:t>
            </a:r>
            <a:r>
              <a:rPr lang="ru-RU" b="1" dirty="0" smtClean="0">
                <a:solidFill>
                  <a:srgbClr val="002060"/>
                </a:solidFill>
              </a:rPr>
              <a:t>  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благополучия</a:t>
            </a:r>
            <a:r>
              <a:rPr lang="ru-RU" b="1" dirty="0">
                <a:solidFill>
                  <a:srgbClr val="002060"/>
                </a:solidFill>
              </a:rPr>
              <a:t>;</a:t>
            </a:r>
          </a:p>
          <a:p>
            <a:pPr lvl="0" algn="just"/>
            <a:r>
              <a:rPr lang="ru-RU" b="1" dirty="0">
                <a:solidFill>
                  <a:srgbClr val="002060"/>
                </a:solidFill>
              </a:rPr>
              <a:t>Сохранение и поддержка индивидуальности ребенка, развитие индивидуальных способностей и творческого потенциала каждого ребенка как субъекта отношений с людьми миром и самим собой;</a:t>
            </a:r>
          </a:p>
          <a:p>
            <a:pPr lvl="0" algn="just"/>
            <a:r>
              <a:rPr lang="ru-RU" b="1" dirty="0">
                <a:solidFill>
                  <a:srgbClr val="002060"/>
                </a:solidFill>
              </a:rPr>
              <a:t>Формирование общей культуры воспитанников, развитие их нравственных, интеллектуальных, физических и эстетических качеств, инициативности, самостоятельности и ответственности, формирование предпосылок учебной деятельности;</a:t>
            </a:r>
          </a:p>
          <a:p>
            <a:pPr lvl="0" algn="just"/>
            <a:r>
              <a:rPr lang="ru-RU" b="1" dirty="0">
                <a:solidFill>
                  <a:srgbClr val="002060"/>
                </a:solidFill>
              </a:rPr>
              <a:t>Формирование социокультурной среды, соответствующей возрастным и индивидуальным особенностям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36668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7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Виды организации культурно-досуговой деятельности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24200" y="1828800"/>
            <a:ext cx="3048000" cy="990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РАЗВЛЕЧЕНИЯ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81600" y="3429000"/>
            <a:ext cx="3124200" cy="990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ПРАЗДНИК</a:t>
            </a:r>
            <a:r>
              <a:rPr lang="ru-RU" sz="3200" b="1" dirty="0" smtClean="0">
                <a:solidFill>
                  <a:schemeClr val="tx1"/>
                </a:solidFill>
              </a:rPr>
              <a:t>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9600" y="1295400"/>
            <a:ext cx="20574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ОТДЫХ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2000" y="3124200"/>
            <a:ext cx="38100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САМООБРАЗОВАНИЕ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67200" y="4724400"/>
            <a:ext cx="3124200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ТВОРЧЕСТВО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Классификация развлечений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419600" cy="47545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По способу организации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(степени активности участия детей)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Организованные для детей взрослыми: 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дети выступают в роли слушателей или зрителей, </a:t>
            </a:r>
          </a:p>
          <a:p>
            <a:pPr algn="just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Проводимые силами детей, но с помощью взрослых: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дети являются активными участниками и исполнителями под руководством взрослых, </a:t>
            </a:r>
          </a:p>
          <a:p>
            <a:pPr algn="just"/>
            <a:endParaRPr lang="en-US" b="1" dirty="0" smtClean="0">
              <a:solidFill>
                <a:srgbClr val="002060"/>
              </a:solidFill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Организованные взрослыми при участии детей в составлении программы и исполнении номеров.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105400" y="1447800"/>
            <a:ext cx="3581400" cy="46783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FF0000"/>
                </a:solidFill>
              </a:rPr>
              <a:t>По содержательной направленности 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</a:rPr>
              <a:t>театрализованные;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</a:rPr>
              <a:t>познавательные;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</a:rPr>
              <a:t>спортивные;</a:t>
            </a:r>
          </a:p>
          <a:p>
            <a:pPr algn="just"/>
            <a:r>
              <a:rPr lang="ru-RU" sz="3800" b="1" dirty="0" smtClean="0">
                <a:solidFill>
                  <a:srgbClr val="002060"/>
                </a:solidFill>
              </a:rPr>
              <a:t>музыкально</a:t>
            </a:r>
          </a:p>
          <a:p>
            <a:pPr algn="just">
              <a:buNone/>
            </a:pPr>
            <a:r>
              <a:rPr lang="ru-RU" sz="3800" b="1" dirty="0" smtClean="0">
                <a:solidFill>
                  <a:srgbClr val="002060"/>
                </a:solidFill>
              </a:rPr>
              <a:t>      -литературные </a:t>
            </a:r>
          </a:p>
          <a:p>
            <a:pPr algn="just">
              <a:buNone/>
            </a:pPr>
            <a:r>
              <a:rPr lang="ru-RU" sz="3800" b="1" dirty="0" smtClean="0">
                <a:solidFill>
                  <a:srgbClr val="002060"/>
                </a:solidFill>
              </a:rPr>
              <a:t>       концерты.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717</Words>
  <Application>Microsoft Office PowerPoint</Application>
  <PresentationFormat>Экран (4:3)</PresentationFormat>
  <Paragraphs>107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дошкольное образовательное учреждение «Детский сад №156 «Калинка» комбинированного вида</vt:lpstr>
      <vt:lpstr>Презентация PowerPoint</vt:lpstr>
      <vt:lpstr>ДОСУГ – ЭТО…</vt:lpstr>
      <vt:lpstr>Культурно-досуговая деятельность способствует:</vt:lpstr>
      <vt:lpstr>Презентация PowerPoint</vt:lpstr>
      <vt:lpstr>ПРИЕМЫ МОТИВАЦИИ</vt:lpstr>
      <vt:lpstr>ЗАДАЧИ ДОУ   в организации культурно-досуговой деятельности в соответствии с ФГОС</vt:lpstr>
      <vt:lpstr>Виды организации культурно-досуговой деятельности</vt:lpstr>
      <vt:lpstr>Классификация развлечений</vt:lpstr>
      <vt:lpstr>Примерные формы  проведения развлечений</vt:lpstr>
      <vt:lpstr>ТРЕБОВАНИЯ   к организации развлечений</vt:lpstr>
      <vt:lpstr>ПРАЗДНИКИ</vt:lpstr>
      <vt:lpstr>При организации праздника  нужно помнить:</vt:lpstr>
      <vt:lpstr>ФИЗКУЛЬ-ТУРНЫЙ ДОСУГ</vt:lpstr>
      <vt:lpstr>Презентация PowerPoint</vt:lpstr>
      <vt:lpstr> «Как ребенок играет,  так он будет и работать».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156</dc:creator>
  <cp:lastModifiedBy>156</cp:lastModifiedBy>
  <cp:revision>23</cp:revision>
  <dcterms:created xsi:type="dcterms:W3CDTF">2019-10-22T08:17:01Z</dcterms:created>
  <dcterms:modified xsi:type="dcterms:W3CDTF">2019-10-24T04:12:42Z</dcterms:modified>
</cp:coreProperties>
</file>