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0" r:id="rId7"/>
    <p:sldId id="261" r:id="rId8"/>
    <p:sldId id="262" r:id="rId9"/>
    <p:sldId id="263" r:id="rId10"/>
    <p:sldId id="264" r:id="rId11"/>
    <p:sldId id="282" r:id="rId12"/>
    <p:sldId id="266" r:id="rId13"/>
    <p:sldId id="268" r:id="rId14"/>
    <p:sldId id="269" r:id="rId15"/>
    <p:sldId id="270" r:id="rId16"/>
    <p:sldId id="280" r:id="rId17"/>
    <p:sldId id="281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8199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0547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1856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551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5607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0620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3661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99221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75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3233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06241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2E924-5D91-4486-B205-1DB336553A40}" type="datetimeFigureOut">
              <a:rPr lang="ru-RU" smtClean="0"/>
              <a:pPr/>
              <a:t>27.09.2020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AE9908-5D2D-4A3B-B217-17FFFA7862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773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audio" Target="file:///C:\Users\Admin\Desktop\&#1054;&#1090;&#1082;&#1088;&#1099;&#1090;&#1086;&#1077;%20&#1079;&#1072;&#1085;&#1103;&#1090;&#1080;&#1077;%206%20&#1082;&#1083;\&#1053;&#1077;%20&#1091;&#1088;&#1086;&#1085;&#1080;&#1090;&#1077;%20&#1097;&#1072;&#1088;&#1080;&#1082;\&#1041;&#1072;&#1088;&#1073;&#1072;&#1088;&#1080;&#1082;&#1080;%20-%20&#1053;&#1077;%20&#1091;&#1088;&#1086;&#1085;&#1080;&#1090;&#1077;%20&#1096;&#1072;&#1088;&#1080;&#1082;%20(minus%203).mp3" TargetMode="External"/><Relationship Id="rId1" Type="http://schemas.openxmlformats.org/officeDocument/2006/relationships/audio" Target="../media/media1.mp3"/><Relationship Id="rId6" Type="http://schemas.openxmlformats.org/officeDocument/2006/relationships/image" Target="../media/image29.png"/><Relationship Id="rId5" Type="http://schemas.microsoft.com/office/2007/relationships/media" Target="../media/media1.mp3"/><Relationship Id="rId4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\Desktop\&#1054;&#1090;&#1082;&#1088;&#1099;&#1090;&#1086;&#1077;%20&#1079;&#1072;&#1085;&#1103;&#1090;&#1080;&#1077;%206%20&#1082;&#1083;\&#1050;&#1072;&#1088;&#1090;&#1080;&#1085;&#1082;&#1080;%20&#1082;%20&#1079;&#1072;&#1085;&#1103;&#1090;&#1080;&#1102;%201\&#1050;&#1072;&#1082;%20&#1087;&#1088;&#1077;&#1082;&#1088;&#1072;&#1089;&#1077;&#1085;%20&#1101;&#1090;&#1086;&#1090;%20&#1084;&#1080;&#1088;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Аттестационное занятие\12.04\green-flowers-on-garden-backgrounds-pp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8796" y="-263949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260648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ГКОУ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СКШИ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«Специальная (коррекционная) школа-интернат для детей-сирот и детей, оставшихся без попечения родителей»  с Зиянчурино </a:t>
            </a:r>
            <a:r>
              <a:rPr lang="ru-RU" sz="20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Кувандыкского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городского округа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2276872"/>
            <a:ext cx="8208912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Открытое занятие в 4 группе</a:t>
            </a:r>
            <a:endParaRPr lang="ru-RU" sz="5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84576" y="5805264"/>
            <a:ext cx="8396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Подготовила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квалификационной категории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Баширова Раиса Викторовна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581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556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070889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6300192" cy="4725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6602" y="1628800"/>
            <a:ext cx="7317398" cy="52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365858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907704" y="1772816"/>
            <a:ext cx="5832648" cy="20005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Красная книга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это книга, большой список, в который занесены редкие животные, растения и грибы, которые находятся под угрозой исчезновения и требуют защиты и охраны.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45005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443324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98358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860032" cy="3891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8329" y="1"/>
            <a:ext cx="4905670" cy="38916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38329" y="3178748"/>
            <a:ext cx="4905670" cy="3679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78748"/>
            <a:ext cx="5148064" cy="36792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0354" y="1412776"/>
            <a:ext cx="6463887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187397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331638" y="1345991"/>
            <a:ext cx="6696745" cy="193899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«Экологический светофор»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362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274" y="3068961"/>
            <a:ext cx="1256932" cy="12569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4668" y="748733"/>
            <a:ext cx="1276538" cy="127653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411" y="5155998"/>
            <a:ext cx="1042795" cy="104449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79712" y="1002282"/>
            <a:ext cx="6192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/>
                <a:ea typeface="Times New Roman"/>
              </a:rPr>
              <a:t>Черный цвет - стой</a:t>
            </a:r>
            <a:r>
              <a:rPr lang="ru-RU" sz="2200" b="1" dirty="0">
                <a:latin typeface="Times New Roman"/>
                <a:ea typeface="Times New Roman"/>
              </a:rPr>
              <a:t>! Твои действия приносят вред окружающей среде.</a:t>
            </a:r>
            <a:endParaRPr lang="ru-RU" sz="2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051720" y="3068961"/>
            <a:ext cx="55446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 </a:t>
            </a:r>
            <a:r>
              <a:rPr lang="ru-RU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цвет – будь осторожен! Постарайся не нанести вреда природе своими действиями! Соблюдай меру и правила!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1720" y="5155999"/>
            <a:ext cx="65527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Синий </a:t>
            </a:r>
            <a:r>
              <a:rPr lang="ru-RU" sz="22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цвет – ты настоящий друг и защитник природы! Твои действия полезны для неё! Продолжай помогать природе!</a:t>
            </a:r>
          </a:p>
        </p:txBody>
      </p:sp>
    </p:spTree>
    <p:extLst>
      <p:ext uri="{BB962C8B-B14F-4D97-AF65-F5344CB8AC3E}">
        <p14:creationId xmlns:p14="http://schemas.microsoft.com/office/powerpoint/2010/main" xmlns="" val="192420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051720" y="2132856"/>
            <a:ext cx="669484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Рощи да леса — всему краю краса.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3" y="4077072"/>
            <a:ext cx="734481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Земля кормит людей, как мать детей</a:t>
            </a:r>
            <a:r>
              <a:rPr lang="ru-RU" sz="32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88495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505" y="212335"/>
            <a:ext cx="8640960" cy="6480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771800" y="404665"/>
            <a:ext cx="52565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Экологическая миниатюра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4869159"/>
            <a:ext cx="3888432" cy="923330"/>
          </a:xfrm>
          <a:prstGeom prst="rect">
            <a:avLst/>
          </a:prstGeom>
          <a:ln>
            <a:solidFill>
              <a:srgbClr val="92D05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«Туристы»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9118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 rot="19836346">
            <a:off x="742464" y="2558877"/>
            <a:ext cx="751602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«МЫ ОДНА КОМАНДА»</a:t>
            </a:r>
            <a:endParaRPr lang="ru-RU" sz="4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578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80627"/>
            <a:ext cx="8988490" cy="67413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2837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5696" y="1196752"/>
            <a:ext cx="4824536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Знаете ли вы, что: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2996952"/>
            <a:ext cx="7992888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бумага, брошенная вами, будет лежать около двух лет,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консервные банки – более 30 лет,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- полиэтиленовый пакет – более 200 лет, стекло – 1000 лет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401092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 rot="20895853">
            <a:off x="669555" y="2967335"/>
            <a:ext cx="780489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Игра «Вопрос – ответ»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35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187624" y="836712"/>
            <a:ext cx="712879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 ПРИРОДУ  В  ОТВЕТЕ ВЗРОСЛЫЕ  И  ДЕТИ</a:t>
            </a:r>
            <a:r>
              <a:rPr lang="ru-RU" sz="6000" dirty="0" smtClean="0">
                <a:solidFill>
                  <a:srgbClr val="FF0000"/>
                </a:solidFill>
              </a:rPr>
              <a:t>!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686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683321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ello_html_m204a7f9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0"/>
            <a:ext cx="8749808" cy="6737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99593" y="548680"/>
            <a:ext cx="5904656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Зеленый – если любишь природу, знаешь и соблюдаешь правила поведения в лесу, хочешь, чтобы наша планета бы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цветущим садом.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2784703"/>
            <a:ext cx="5904656" cy="1015663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Жёлтый – тебя не волнует, что происходит в окружающей природе, что происходит с растениями и животными.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3" y="5229200"/>
            <a:ext cx="6048671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Красный – если ты не бережешь  природу, не заботишься о ней и будешь наносить ей вред.</a:t>
            </a:r>
          </a:p>
        </p:txBody>
      </p:sp>
    </p:spTree>
    <p:extLst>
      <p:ext uri="{BB962C8B-B14F-4D97-AF65-F5344CB8AC3E}">
        <p14:creationId xmlns:p14="http://schemas.microsoft.com/office/powerpoint/2010/main" xmlns="" val="355132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Барбарики - Не уроните шарик (minus 3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4" name="Барбарики - Не уроните шарик (minus 3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95223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5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00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612852"/>
              </p:ext>
            </p:extLst>
          </p:nvPr>
        </p:nvGraphicFramePr>
        <p:xfrm>
          <a:off x="1259630" y="1988841"/>
          <a:ext cx="6351163" cy="4079952"/>
        </p:xfrm>
        <a:graphic>
          <a:graphicData uri="http://schemas.openxmlformats.org/drawingml/2006/table">
            <a:tbl>
              <a:tblPr firstRow="1" firstCol="1" bandRow="1"/>
              <a:tblGrid>
                <a:gridCol w="635050"/>
                <a:gridCol w="635050"/>
                <a:gridCol w="635050"/>
                <a:gridCol w="635050"/>
                <a:gridCol w="635050"/>
                <a:gridCol w="635050"/>
                <a:gridCol w="635050"/>
                <a:gridCol w="635050"/>
                <a:gridCol w="635050"/>
                <a:gridCol w="635713"/>
              </a:tblGrid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836712"/>
            <a:ext cx="9071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Зачёркивая буквы 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   К   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вы получите название занятия.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7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52949225"/>
              </p:ext>
            </p:extLst>
          </p:nvPr>
        </p:nvGraphicFramePr>
        <p:xfrm>
          <a:off x="1259630" y="1988841"/>
          <a:ext cx="6351163" cy="4079952"/>
        </p:xfrm>
        <a:graphic>
          <a:graphicData uri="http://schemas.openxmlformats.org/drawingml/2006/table">
            <a:tbl>
              <a:tblPr firstRow="1" firstCol="1" bandRow="1"/>
              <a:tblGrid>
                <a:gridCol w="635050"/>
                <a:gridCol w="635050"/>
                <a:gridCol w="602110"/>
                <a:gridCol w="667990"/>
                <a:gridCol w="635050"/>
                <a:gridCol w="635050"/>
                <a:gridCol w="635050"/>
                <a:gridCol w="635050"/>
                <a:gridCol w="635050"/>
                <a:gridCol w="635713"/>
              </a:tblGrid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</a:t>
                      </a:r>
                      <a:endParaRPr lang="ru-RU" sz="32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Ы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999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3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</a:t>
                      </a:r>
                      <a:endParaRPr lang="ru-RU" sz="320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</a:t>
                      </a:r>
                      <a:endParaRPr lang="ru-RU" sz="32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1520" y="836712"/>
            <a:ext cx="9071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Зачёркивая буквы  </a:t>
            </a:r>
            <a:r>
              <a:rPr lang="ru-RU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   К   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вы получите название занятия.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907704" y="1988840"/>
            <a:ext cx="648072" cy="64807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131840" y="1988840"/>
            <a:ext cx="648072" cy="64807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076056" y="1988840"/>
            <a:ext cx="648072" cy="6480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372200" y="1988840"/>
            <a:ext cx="576064" cy="6480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259632" y="2636912"/>
            <a:ext cx="648072" cy="720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555776" y="2636912"/>
            <a:ext cx="1224136" cy="14401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779912" y="2636912"/>
            <a:ext cx="1296144" cy="144016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724128" y="2636912"/>
            <a:ext cx="1224136" cy="12961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948264" y="2636912"/>
            <a:ext cx="648072" cy="6480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948264" y="3933056"/>
            <a:ext cx="648072" cy="7920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1259632" y="3356992"/>
            <a:ext cx="648072" cy="720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4427984" y="2636912"/>
            <a:ext cx="648072" cy="720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076056" y="4077072"/>
            <a:ext cx="648072" cy="6480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907704" y="4077072"/>
            <a:ext cx="1872208" cy="20162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167844" y="4077072"/>
            <a:ext cx="612068" cy="64807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endCxn id="2" idx="2"/>
          </p:cNvCxnSpPr>
          <p:nvPr/>
        </p:nvCxnSpPr>
        <p:spPr>
          <a:xfrm>
            <a:off x="3131840" y="4725144"/>
            <a:ext cx="1303371" cy="13436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4435211" y="4725144"/>
            <a:ext cx="640845" cy="6718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5076056" y="4725144"/>
            <a:ext cx="1260140" cy="13436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6372200" y="4725144"/>
            <a:ext cx="576064" cy="6718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6948264" y="4725144"/>
            <a:ext cx="648072" cy="671824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1259632" y="4725144"/>
            <a:ext cx="1296144" cy="134364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4435211" y="5396968"/>
            <a:ext cx="640845" cy="67182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1259632" y="5396968"/>
            <a:ext cx="648072" cy="67182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22676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335188" y="1916832"/>
            <a:ext cx="6981228" cy="1938992"/>
          </a:xfrm>
          <a:prstGeom prst="rect">
            <a:avLst/>
          </a:prstGeom>
          <a:ln w="5715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природу в ответе </a:t>
            </a:r>
          </a:p>
          <a:p>
            <a:pPr algn="ctr"/>
            <a:r>
              <a:rPr lang="ru-RU" sz="6000" b="1" spc="50" dirty="0" smtClean="0">
                <a:ln w="11430"/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взрослые и дети</a:t>
            </a:r>
            <a:endParaRPr lang="ru-RU" sz="6000" b="1" cap="none" spc="50" dirty="0">
              <a:ln w="11430"/>
              <a:solidFill>
                <a:srgbClr val="FF0000"/>
              </a:soli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04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467544" y="764704"/>
            <a:ext cx="410445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Есть на земле огромный дом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 Под крышей голубой.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 Живут в нём солнце, дождь и гром,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Лес и морской прибой.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Живут в нём птицы и цветы, 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Весенний звон ручья,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Живёшь в том светлом доме  ТЫ     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И все твои друзья.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Куда б дороги не вели,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Всегда ты будешь в нём.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Природою родной земли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Monotype Corsiva" pitchFamily="66" charset="0"/>
              </a:rPr>
              <a:t>    Зовется этот дом. </a:t>
            </a:r>
            <a:endParaRPr lang="ru-RU" sz="2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216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ак прекрасен этот мир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-596602"/>
            <a:ext cx="9144000" cy="745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289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21600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827585" y="908720"/>
            <a:ext cx="7632848" cy="1261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Приро́да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 это материальный мир Вселенной, естественная среда обитания </a:t>
            </a:r>
            <a:r>
              <a:rPr lang="ru-RU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всё, что не создано человеком.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6" y="3789040"/>
            <a:ext cx="7632847" cy="126188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Окружающая среда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 среда обитания и деятельности человечества, весь окружающий человека мир.</a:t>
            </a:r>
          </a:p>
        </p:txBody>
      </p:sp>
    </p:spTree>
    <p:extLst>
      <p:ext uri="{BB962C8B-B14F-4D97-AF65-F5344CB8AC3E}">
        <p14:creationId xmlns:p14="http://schemas.microsoft.com/office/powerpoint/2010/main" xmlns="" val="9517248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740136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452</Words>
  <Application>Microsoft Office PowerPoint</Application>
  <PresentationFormat>Экран (4:3)</PresentationFormat>
  <Paragraphs>161</Paragraphs>
  <Slides>26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 Windows</cp:lastModifiedBy>
  <cp:revision>31</cp:revision>
  <dcterms:created xsi:type="dcterms:W3CDTF">2019-12-08T16:47:01Z</dcterms:created>
  <dcterms:modified xsi:type="dcterms:W3CDTF">2020-09-28T07:26:42Z</dcterms:modified>
</cp:coreProperties>
</file>