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82" r:id="rId2"/>
    <p:sldId id="293" r:id="rId3"/>
    <p:sldId id="279" r:id="rId4"/>
    <p:sldId id="289" r:id="rId5"/>
    <p:sldId id="290" r:id="rId6"/>
    <p:sldId id="286" r:id="rId7"/>
    <p:sldId id="280" r:id="rId8"/>
    <p:sldId id="29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5218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3173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1755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6079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133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0729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3244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8169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6728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0685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6458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FC16-2738-47B0-A489-4AAA2565B517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2C977-DAB9-4A4A-89EF-70DD20967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1275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837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ПРИХОДЬКО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ПЕТР  ИВАНОВИЧ </a:t>
            </a:r>
            <a:br>
              <a:rPr lang="ru-RU" b="1" dirty="0" smtClean="0"/>
            </a:br>
            <a:r>
              <a:rPr lang="ru-RU" b="1" dirty="0" smtClean="0"/>
              <a:t>- </a:t>
            </a:r>
            <a:r>
              <a:rPr lang="ru-RU" b="1" dirty="0"/>
              <a:t>ОСНОВАТЕЛЬ МУЗЕЯ БОЕВОЙ И ТРУДОВОЙ </a:t>
            </a:r>
            <a:r>
              <a:rPr lang="ru-RU" b="1" dirty="0" smtClean="0"/>
              <a:t>СЛАВЫ СЕЛА ПЕРЕЛЮБ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933056"/>
            <a:ext cx="8229600" cy="2376304"/>
          </a:xfrm>
        </p:spPr>
        <p:txBody>
          <a:bodyPr>
            <a:normAutofit/>
          </a:bodyPr>
          <a:lstStyle/>
          <a:p>
            <a:pPr marL="137160" indent="0" algn="r">
              <a:buNone/>
            </a:pP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498357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 презентации использованы экспонаты </a:t>
            </a:r>
            <a:br>
              <a:rPr lang="ru-RU" sz="3200" b="1" dirty="0" smtClean="0"/>
            </a:br>
            <a:r>
              <a:rPr lang="ru-RU" sz="3200" b="1" dirty="0" smtClean="0"/>
              <a:t>Музея школы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Личные вещи </a:t>
            </a:r>
            <a:r>
              <a:rPr lang="ru-RU" sz="2400" b="1" dirty="0"/>
              <a:t>П</a:t>
            </a:r>
            <a:r>
              <a:rPr lang="ru-RU" sz="2400" b="1" dirty="0" smtClean="0"/>
              <a:t>етра Ивановича Приходько</a:t>
            </a:r>
            <a:endParaRPr lang="ru-RU" sz="24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5806185" cy="435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0329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От рядового до подполковника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ctr"/>
            <a:r>
              <a:rPr lang="ru-RU" sz="2400" b="1" dirty="0"/>
              <a:t>В 1941 году Петр Иванович </a:t>
            </a:r>
            <a:r>
              <a:rPr lang="ru-RU" sz="2400" b="1" dirty="0" smtClean="0"/>
              <a:t>окончив  </a:t>
            </a:r>
            <a:r>
              <a:rPr lang="ru-RU" sz="2400" b="1" dirty="0" err="1"/>
              <a:t>Перелюбскую</a:t>
            </a:r>
            <a:r>
              <a:rPr lang="ru-RU" sz="2400" b="1" dirty="0"/>
              <a:t> среднюю школу, отправился на фронт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88840"/>
            <a:ext cx="5136684" cy="385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50" y="2138426"/>
            <a:ext cx="2773363" cy="37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70090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Боевой путь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Воевать пришлось на Калужской земле, под </a:t>
            </a:r>
            <a:r>
              <a:rPr lang="ru-RU" sz="2400" b="1" dirty="0"/>
              <a:t>С</a:t>
            </a:r>
            <a:r>
              <a:rPr lang="ru-RU" sz="2400" b="1" dirty="0" smtClean="0"/>
              <a:t>моленском, Оршей, Минском, Шауляем, в Восточной Пруссии. </a:t>
            </a:r>
          </a:p>
          <a:p>
            <a:r>
              <a:rPr lang="ru-RU" sz="2400" b="1" dirty="0" smtClean="0"/>
              <a:t>Принимал участие </a:t>
            </a:r>
          </a:p>
          <a:p>
            <a:pPr marL="0" indent="0">
              <a:buNone/>
            </a:pPr>
            <a:r>
              <a:rPr lang="ru-RU" sz="2400" b="1" dirty="0" smtClean="0"/>
              <a:t>     в разгроме 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Кенигсбергской </a:t>
            </a:r>
          </a:p>
          <a:p>
            <a:pPr marL="0" indent="0">
              <a:buNone/>
            </a:pPr>
            <a:r>
              <a:rPr lang="ru-RU" sz="2400" b="1" dirty="0" smtClean="0"/>
              <a:t>     группировки 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немецких 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войск</a:t>
            </a:r>
            <a:endParaRPr lang="ru-RU" sz="2400" b="1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060848"/>
            <a:ext cx="5176861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75788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Боевой путь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ru-RU" sz="2400" b="1" dirty="0"/>
              <a:t>В 21 год он стал майором, а в 25 –подполковником. </a:t>
            </a:r>
          </a:p>
          <a:p>
            <a:r>
              <a:rPr lang="ru-RU" sz="2400" b="1" dirty="0"/>
              <a:t>За время войны пришлось ему </a:t>
            </a:r>
            <a:r>
              <a:rPr lang="ru-RU" sz="2400" b="1" dirty="0" smtClean="0"/>
              <a:t>воевать</a:t>
            </a:r>
          </a:p>
          <a:p>
            <a:pPr marL="0" indent="0">
              <a:buNone/>
            </a:pPr>
            <a:r>
              <a:rPr lang="ru-RU" sz="2400" b="1" dirty="0" smtClean="0"/>
              <a:t>в </a:t>
            </a:r>
            <a:r>
              <a:rPr lang="ru-RU" sz="2400" b="1" dirty="0"/>
              <a:t>пехоте штурмовой панцирной бригады(там солдаты носили в бою металлические щиты на груди</a:t>
            </a:r>
            <a:r>
              <a:rPr lang="ru-RU" sz="2400" b="1" dirty="0" smtClean="0"/>
              <a:t>), </a:t>
            </a:r>
          </a:p>
          <a:p>
            <a:pPr marL="0" indent="0">
              <a:buNone/>
            </a:pPr>
            <a:r>
              <a:rPr lang="ru-RU" sz="2400" b="1" dirty="0" smtClean="0"/>
              <a:t>служил  </a:t>
            </a:r>
            <a:r>
              <a:rPr lang="ru-RU" sz="2400" b="1" dirty="0"/>
              <a:t>в танковой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бригаде</a:t>
            </a:r>
            <a:r>
              <a:rPr lang="ru-RU" sz="2400" b="1" dirty="0"/>
              <a:t>,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окончил </a:t>
            </a:r>
            <a:r>
              <a:rPr lang="ru-RU" sz="2400" b="1" dirty="0"/>
              <a:t>войну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начальником </a:t>
            </a:r>
            <a:r>
              <a:rPr lang="ru-RU" sz="2400" b="1" dirty="0"/>
              <a:t>штаба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Отдельного</a:t>
            </a:r>
          </a:p>
          <a:p>
            <a:pPr marL="0" indent="0">
              <a:buNone/>
            </a:pPr>
            <a:r>
              <a:rPr lang="ru-RU" sz="2400" b="1" dirty="0" smtClean="0"/>
              <a:t> </a:t>
            </a:r>
            <a:r>
              <a:rPr lang="ru-RU" sz="2400" b="1" dirty="0"/>
              <a:t>моторизованного 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огнеметного </a:t>
            </a:r>
            <a:r>
              <a:rPr lang="ru-RU" sz="2400" b="1" dirty="0"/>
              <a:t>батальона</a:t>
            </a:r>
            <a:r>
              <a:rPr lang="ru-RU" sz="2400" dirty="0"/>
              <a:t>.</a:t>
            </a:r>
          </a:p>
          <a:p>
            <a:endParaRPr lang="ru-RU" sz="2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80928"/>
            <a:ext cx="4816475" cy="361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71254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Учитель  </a:t>
            </a:r>
            <a:r>
              <a:rPr lang="ru-RU" sz="3200" b="1" dirty="0" err="1" smtClean="0"/>
              <a:t>Перелюбской</a:t>
            </a:r>
            <a:r>
              <a:rPr lang="ru-RU" sz="3200" b="1" dirty="0" smtClean="0"/>
              <a:t> средней школы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ru-RU" sz="2400" b="1" dirty="0"/>
              <a:t>8 лет он преподавал начальную военную подготовку в </a:t>
            </a:r>
            <a:r>
              <a:rPr lang="ru-RU" sz="2400" b="1" dirty="0" smtClean="0"/>
              <a:t>школе</a:t>
            </a:r>
            <a:r>
              <a:rPr lang="ru-RU" sz="2400" b="1" dirty="0"/>
              <a:t>. Его уроки военного дела любили все. Особенной популярностью среди юношей пользовались двухнедельные курсы молодого бойца.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71292"/>
            <a:ext cx="5734273" cy="4301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36583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Журналист газеты «</a:t>
            </a:r>
            <a:r>
              <a:rPr lang="ru-RU" sz="3200" b="1" dirty="0" smtClean="0">
                <a:solidFill>
                  <a:schemeClr val="tx1"/>
                </a:solidFill>
              </a:rPr>
              <a:t>Целинник»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sz="2400" b="1" dirty="0"/>
              <a:t>После войны окончил Саратовскую </a:t>
            </a:r>
            <a:r>
              <a:rPr lang="ru-RU" sz="2400" b="1" dirty="0" smtClean="0"/>
              <a:t>  партийную </a:t>
            </a:r>
            <a:r>
              <a:rPr lang="ru-RU" sz="2400" b="1" dirty="0"/>
              <a:t>школу </a:t>
            </a:r>
            <a:r>
              <a:rPr lang="ru-RU" sz="2400" b="1" dirty="0" smtClean="0"/>
              <a:t>отделение журналистики</a:t>
            </a:r>
            <a:r>
              <a:rPr lang="ru-RU" sz="2400" b="1" dirty="0"/>
              <a:t> </a:t>
            </a:r>
            <a:r>
              <a:rPr lang="ru-RU" sz="2400" b="1" dirty="0" smtClean="0"/>
              <a:t> ( 1948-1953гг.)</a:t>
            </a:r>
            <a:endParaRPr lang="ru-RU" sz="2400" b="1" dirty="0"/>
          </a:p>
          <a:p>
            <a:r>
              <a:rPr lang="ru-RU" sz="2400" b="1" dirty="0" smtClean="0"/>
              <a:t>С 1960 по  1971 годы - журналист  районной газеты «Целинник».</a:t>
            </a:r>
          </a:p>
          <a:p>
            <a:pPr marL="0" indent="0">
              <a:buNone/>
            </a:pPr>
            <a:r>
              <a:rPr lang="ru-RU" sz="2400" b="1" dirty="0" smtClean="0"/>
              <a:t>       Начав </a:t>
            </a:r>
            <a:r>
              <a:rPr lang="ru-RU" sz="2400" b="1" dirty="0"/>
              <a:t>с литературного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      сотрудника, закончил </a:t>
            </a:r>
          </a:p>
          <a:p>
            <a:pPr marL="0" indent="0">
              <a:buNone/>
            </a:pPr>
            <a:r>
              <a:rPr lang="ru-RU" sz="2400" b="1" dirty="0" smtClean="0"/>
              <a:t>      редактором </a:t>
            </a:r>
            <a:r>
              <a:rPr lang="ru-RU" sz="2400" b="1" dirty="0"/>
              <a:t>газеты.</a:t>
            </a:r>
          </a:p>
          <a:p>
            <a:r>
              <a:rPr lang="ru-RU" sz="2400" b="1" dirty="0"/>
              <a:t>Его статей ждали и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боялись</a:t>
            </a:r>
            <a:r>
              <a:rPr lang="ru-RU" sz="2400" b="1" dirty="0"/>
              <a:t>, </a:t>
            </a:r>
            <a:r>
              <a:rPr lang="ru-RU" sz="2400" b="1" dirty="0" smtClean="0"/>
              <a:t> читатели </a:t>
            </a:r>
          </a:p>
          <a:p>
            <a:pPr marL="0" indent="0">
              <a:buNone/>
            </a:pPr>
            <a:r>
              <a:rPr lang="ru-RU" sz="2400" b="1" dirty="0" smtClean="0"/>
              <a:t>      любили </a:t>
            </a:r>
            <a:r>
              <a:rPr lang="ru-RU" sz="2400" b="1" dirty="0"/>
              <a:t>этого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журналиста.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</a:t>
            </a:r>
            <a:endParaRPr lang="ru-RU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48879"/>
            <a:ext cx="4614473" cy="3465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36155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Истоки Музея трудовой и боевой славы </a:t>
            </a:r>
            <a:r>
              <a:rPr lang="ru-RU" sz="3200" b="1" dirty="0" err="1" smtClean="0"/>
              <a:t>Перелюбсого</a:t>
            </a:r>
            <a:r>
              <a:rPr lang="ru-RU" sz="3200" b="1" dirty="0" smtClean="0"/>
              <a:t> района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 1975 году появились </a:t>
            </a:r>
          </a:p>
          <a:p>
            <a:pPr marL="0" indent="0">
              <a:buNone/>
            </a:pPr>
            <a:r>
              <a:rPr lang="ru-RU" sz="2400" b="1" dirty="0" smtClean="0"/>
              <a:t>     первые выставочные </a:t>
            </a:r>
          </a:p>
          <a:p>
            <a:pPr marL="0" indent="0">
              <a:buNone/>
            </a:pPr>
            <a:r>
              <a:rPr lang="ru-RU" sz="2400" b="1" dirty="0" smtClean="0"/>
              <a:t>    стеллажи с музейными </a:t>
            </a:r>
          </a:p>
          <a:p>
            <a:pPr marL="0" indent="0">
              <a:buNone/>
            </a:pPr>
            <a:r>
              <a:rPr lang="ru-RU" sz="2400" b="1" dirty="0" smtClean="0"/>
              <a:t>    экспонатами  в </a:t>
            </a:r>
          </a:p>
          <a:p>
            <a:pPr marL="0" indent="0">
              <a:buNone/>
            </a:pPr>
            <a:r>
              <a:rPr lang="ru-RU" sz="2400" b="1" dirty="0" smtClean="0"/>
              <a:t>    кабинете Начальной </a:t>
            </a:r>
          </a:p>
          <a:p>
            <a:pPr marL="0" indent="0">
              <a:buNone/>
            </a:pPr>
            <a:r>
              <a:rPr lang="ru-RU" sz="2400" b="1" dirty="0" smtClean="0"/>
              <a:t>    военной подготовки.</a:t>
            </a:r>
          </a:p>
          <a:p>
            <a:pPr marL="0" indent="0">
              <a:buNone/>
            </a:pPr>
            <a:r>
              <a:rPr lang="ru-RU" sz="2400" b="1" dirty="0" smtClean="0"/>
              <a:t>Это было начало ныне </a:t>
            </a:r>
          </a:p>
          <a:p>
            <a:pPr marL="0" indent="0">
              <a:buNone/>
            </a:pPr>
            <a:r>
              <a:rPr lang="ru-RU" sz="2400" b="1" dirty="0" smtClean="0"/>
              <a:t>Существующего</a:t>
            </a:r>
          </a:p>
          <a:p>
            <a:pPr marL="0" indent="0">
              <a:buNone/>
            </a:pPr>
            <a:r>
              <a:rPr lang="ru-RU" sz="2400" b="1" dirty="0" smtClean="0"/>
              <a:t> районного музея </a:t>
            </a:r>
          </a:p>
          <a:p>
            <a:pPr marL="0" indent="0">
              <a:buNone/>
            </a:pPr>
            <a:r>
              <a:rPr lang="ru-RU" sz="2400" b="1" dirty="0" smtClean="0"/>
              <a:t>боевой и трудовой славы.  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435" y="1772816"/>
            <a:ext cx="4896544" cy="366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49696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239</Words>
  <Application>Microsoft Office PowerPoint</Application>
  <PresentationFormat>Экран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ПРИХОДЬКО ПЕТР  ИВАНОВИЧ  - ОСНОВАТЕЛЬ МУЗЕЯ БОЕВОЙ И ТРУДОВОЙ СЛАВЫ СЕЛА ПЕРЕЛЮБ</vt:lpstr>
      <vt:lpstr>В презентации использованы экспонаты  Музея школы </vt:lpstr>
      <vt:lpstr>От рядового до подполковника</vt:lpstr>
      <vt:lpstr>Боевой путь</vt:lpstr>
      <vt:lpstr>Боевой путь</vt:lpstr>
      <vt:lpstr>Учитель  Перелюбской средней школы</vt:lpstr>
      <vt:lpstr>Журналист газеты «Целинник»</vt:lpstr>
      <vt:lpstr>Истоки Музея трудовой и боевой славы Перелюбсого района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ПРИХОДЬКО ПЕТР</dc:title>
  <dc:creator>n1lk</dc:creator>
  <cp:lastModifiedBy>Михаил</cp:lastModifiedBy>
  <cp:revision>21</cp:revision>
  <dcterms:created xsi:type="dcterms:W3CDTF">2013-03-11T19:48:18Z</dcterms:created>
  <dcterms:modified xsi:type="dcterms:W3CDTF">2014-04-07T15:58:58Z</dcterms:modified>
</cp:coreProperties>
</file>