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71480"/>
            <a:ext cx="6915176" cy="5067320"/>
          </a:xfrm>
        </p:spPr>
        <p:txBody>
          <a:bodyPr>
            <a:normAutofit/>
          </a:bodyPr>
          <a:lstStyle/>
          <a:p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Обработка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металлов и других материалов путем снятия незначительного слоя (опиливания) напильниками. 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</TotalTime>
  <Words>14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2015-11-10T19:45:38Z</dcterms:created>
  <dcterms:modified xsi:type="dcterms:W3CDTF">2015-11-10T19:58:05Z</dcterms:modified>
</cp:coreProperties>
</file>