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59" r:id="rId4"/>
    <p:sldId id="260" r:id="rId5"/>
    <p:sldId id="269" r:id="rId6"/>
    <p:sldId id="270" r:id="rId7"/>
    <p:sldId id="271" r:id="rId8"/>
    <p:sldId id="261" r:id="rId9"/>
    <p:sldId id="266" r:id="rId10"/>
    <p:sldId id="263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6" d="100"/>
          <a:sy n="66" d="100"/>
        </p:scale>
        <p:origin x="-1308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5E0F9-D267-416D-98CD-8AA2808E83DD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8F32B-3E15-42AF-A39A-B3D941F5D7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61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8F32B-3E15-42AF-A39A-B3D941F5D7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11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83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79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978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8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21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3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405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732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360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7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7CF8C-2D32-4177-B3A8-6466CC4C1D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5D13A-76B1-42E4-92CA-09A1D2656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02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0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microsoft.com/office/2007/relationships/media" Target="../media/media2.wma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jpe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wm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wma"/><Relationship Id="rId1" Type="http://schemas.openxmlformats.org/officeDocument/2006/relationships/audio" Target="NULL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392" y="2967335"/>
            <a:ext cx="86292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Heavy" panose="020B0903020102020204" pitchFamily="34" charset="0"/>
              </a:rPr>
              <a:t>   В гости к Маше и медведю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62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User\Pictures\маша и медведь\32_masha_kartin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48837" y="2967335"/>
            <a:ext cx="6463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Heavy" panose="020B0903020102020204" pitchFamily="34" charset="0"/>
              </a:rPr>
              <a:t>   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12879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71315"/>
            <a:ext cx="5744624" cy="385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0162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30.6128" end="17527.826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8424" y="64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6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08 -0.01041 L 0.94688 -0.0349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31" y="-12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8"/>
          </a:xfrm>
          <a:prstGeom prst="rect">
            <a:avLst/>
          </a:prstGeom>
        </p:spPr>
      </p:pic>
      <p:pic>
        <p:nvPicPr>
          <p:cNvPr id="2" name="0162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50.7704" end="17748.690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6309319"/>
            <a:ext cx="487363" cy="487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59" y="3914687"/>
            <a:ext cx="5256584" cy="352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6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24 -0.0037 L 0.99618 -0.00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2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" r="38653"/>
          <a:stretch/>
        </p:blipFill>
        <p:spPr>
          <a:xfrm>
            <a:off x="0" y="1510"/>
            <a:ext cx="9144000" cy="7206007"/>
          </a:xfrm>
          <a:prstGeom prst="rect">
            <a:avLst/>
          </a:prstGeom>
        </p:spPr>
      </p:pic>
      <p:pic>
        <p:nvPicPr>
          <p:cNvPr id="2" name="василий-богатырев-тема-мультика-маша-и-медведь-музыка-из-мул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737.95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860" y="5907859"/>
            <a:ext cx="487363" cy="487363"/>
          </a:xfrm>
          <a:prstGeom prst="rect">
            <a:avLst/>
          </a:prstGeom>
        </p:spPr>
      </p:pic>
      <p:pic>
        <p:nvPicPr>
          <p:cNvPr id="8" name="Picture 11" descr="C:\Users\User\Pictures\маша и медведь\1393427938_36_new_edited_final — копия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9418" flipH="1">
            <a:off x="1891501" y="2353519"/>
            <a:ext cx="2166834" cy="402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296" y="4503318"/>
            <a:ext cx="974887" cy="189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2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88" y="-142875"/>
            <a:ext cx="9528176" cy="714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User\Pictures\маша и медведь\0_a9549_3df8757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Pictures\маша и медведь\0_a9549_3df8757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88" y="-118177"/>
            <a:ext cx="9594457" cy="706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Pictures\маша и медведь\гр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17" y="3449196"/>
            <a:ext cx="1544439" cy="51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Pictures\маша и медведь\imag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423" y="2415974"/>
            <a:ext cx="185261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Pictures\маша и медведь\img_5733352d05e29 — копия (2) —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27914">
            <a:off x="5312399" y="5697979"/>
            <a:ext cx="671786" cy="56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Pictures\маша и медведь\img_5733352d05e29 — копия (2) — копия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548" y="3429794"/>
            <a:ext cx="453429" cy="38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Pictures\маша и медведь\img_5733352d05e29 — копия (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399589"/>
            <a:ext cx="663456" cy="55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Pictures\маша и медведь\img_5733352d05e29 — копия (2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57682">
            <a:off x="2764204" y="3700718"/>
            <a:ext cx="491613" cy="41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Pictures\маша и медведь\fryingpangif-2503-bytes-146100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0391">
            <a:off x="843263" y="5858140"/>
            <a:ext cx="2005480" cy="82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\Pictures\маша и медведь\500_F_28155850_h36oQoSu1ht9dPsrIyaaDheerhBZswbP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161" y="5652418"/>
            <a:ext cx="883568" cy="61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User\Pictures\маша и медведь\6888825dbb5f4a3daccf5857cb3419d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77600"/>
            <a:ext cx="1163121" cy="83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User\Pictures\маша и медведь\тарелка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1382">
            <a:off x="3620936" y="5542805"/>
            <a:ext cx="1435150" cy="52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User\Pictures\маша и медведь\тарелки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73" y="3048417"/>
            <a:ext cx="1026481" cy="47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User\Pictures\маша и медведь\nash-dom-podborka-igr-i-uprajneniy-4 — копия (2)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071">
            <a:off x="4248103" y="3273670"/>
            <a:ext cx="1047517" cy="43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User\Pictures\маша и медведь\nash-dom-podborka-igr-i-uprajneniy-4 — копия (3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512" y="3519458"/>
            <a:ext cx="985885" cy="47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User\Pictures\маша и медведь\nash-dom-podborka-igr-i-uprajneniy-4 — копия (3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7925">
            <a:off x="6126687" y="5902867"/>
            <a:ext cx="1325563" cy="64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User\Pictures\маша и медведь\чайник-кухни-шаржа-домашний-2344508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74279">
            <a:off x="1394408" y="3938462"/>
            <a:ext cx="1064462" cy="104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User\Pictures\маша и медведь\UA69lVf9seU-296x300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88" y="3189651"/>
            <a:ext cx="1017526" cy="71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User\Pictures\маша и медведь\арар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3005">
            <a:off x="7963633" y="5343018"/>
            <a:ext cx="1352024" cy="3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Pictures\маша и медведь\hqdefault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902" y="5893642"/>
            <a:ext cx="1364652" cy="85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маша и медведь\ст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20" y="3092308"/>
            <a:ext cx="435053" cy="67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маша и медведь\img_5733352d05e29 — копия (2)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211035" y="5397014"/>
            <a:ext cx="550219" cy="49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Pictures\маша и медведь\img_5733352d05e29 — копия (2)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864">
            <a:off x="5541659" y="3410570"/>
            <a:ext cx="600222" cy="5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Pictures\маша и медведь\wjlhawAciWA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03629" y="3490664"/>
            <a:ext cx="1530329" cy="265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20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vuk-razbitoj-posud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5004605"/>
            <a:ext cx="487363" cy="487363"/>
          </a:xfrm>
          <a:prstGeom prst="rect">
            <a:avLst/>
          </a:prstGeom>
        </p:spPr>
      </p:pic>
      <p:pic>
        <p:nvPicPr>
          <p:cNvPr id="3075" name="Picture 3" descr="C:\Users\User\Pictures\маша и медведь\plate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77" y="1412776"/>
            <a:ext cx="6776045" cy="406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34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Pictures\маша и медведь\bigstock-Washing-63052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15341"/>
            <a:ext cx="3647653" cy="508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5621 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7574.6176" end="41264.022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5816" y="54177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5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azmeshivanie-lozhkoj-kof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184.368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5696" y="4743937"/>
            <a:ext cx="487363" cy="487363"/>
          </a:xfrm>
          <a:prstGeom prst="rect">
            <a:avLst/>
          </a:prstGeom>
        </p:spPr>
      </p:pic>
      <p:pic>
        <p:nvPicPr>
          <p:cNvPr id="5123" name="Picture 3" descr="C:\Users\User\Pictures\маша и медведь\10632ef3d42369323d14da3f6250418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49" y="1229250"/>
            <a:ext cx="5653639" cy="399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84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Pictures\маша и медведь\1478668_stock-photo-vector-colorful-empty-bookshel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484" y="-243408"/>
            <a:ext cx="6976235" cy="56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\Pictures\маша и медведь\тарелк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460" y="2852136"/>
            <a:ext cx="1428750" cy="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User\Pictures\маша и медведь\2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53" y="2365477"/>
            <a:ext cx="1472993" cy="147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User\Pictures\маша и медведь\depositphotos_75911563-stock-illustration-set-of-beautiful-multi-colored —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779" y="4166180"/>
            <a:ext cx="1151124" cy="72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User\Pictures\маша и медведь\depositphotos_75911563-stock-illustration-set-of-beautiful-multi-colored — копия (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539" y="4265228"/>
            <a:ext cx="1226240" cy="62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User\Pictures\маша и медведь\depositphotos_75911563-stock-illustration-set-of-beautiful-multi-colored — копия (3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18" y="4289930"/>
            <a:ext cx="1197839" cy="67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Pictures\маша и медведь\31_masha_kartinki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797" y="1916832"/>
            <a:ext cx="2710464" cy="450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63" y="4314836"/>
            <a:ext cx="12255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" y="152241"/>
            <a:ext cx="1817564" cy="1558490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281" y="476672"/>
            <a:ext cx="1436179" cy="123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376" y="776935"/>
            <a:ext cx="1098842" cy="95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772" y="2290574"/>
            <a:ext cx="1166599" cy="112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9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Pictures\маша и медведь\0_a9549_3df8757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1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53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9</Words>
  <Application>Microsoft Office PowerPoint</Application>
  <PresentationFormat>Экран (4:3)</PresentationFormat>
  <Paragraphs>3</Paragraphs>
  <Slides>11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54</cp:revision>
  <dcterms:created xsi:type="dcterms:W3CDTF">2018-02-07T18:59:42Z</dcterms:created>
  <dcterms:modified xsi:type="dcterms:W3CDTF">2018-05-07T19:21:28Z</dcterms:modified>
</cp:coreProperties>
</file>