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6" r:id="rId2"/>
    <p:sldId id="263" r:id="rId3"/>
    <p:sldId id="278" r:id="rId4"/>
    <p:sldId id="264" r:id="rId5"/>
    <p:sldId id="277" r:id="rId6"/>
    <p:sldId id="280" r:id="rId7"/>
    <p:sldId id="28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42C7C62C-6075-426B-B9CE-B65FA7FF71B9}">
          <p14:sldIdLst>
            <p14:sldId id="256"/>
            <p14:sldId id="26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0ED"/>
    <a:srgbClr val="E1DAD2"/>
    <a:srgbClr val="FEFEFE"/>
    <a:srgbClr val="C1C9CD"/>
    <a:srgbClr val="7C96A3"/>
    <a:srgbClr val="FFFFFF"/>
    <a:srgbClr val="003374"/>
    <a:srgbClr val="3A5896"/>
    <a:srgbClr val="385592"/>
    <a:srgbClr val="173A8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24" autoAdjust="0"/>
  </p:normalViewPr>
  <p:slideViewPr>
    <p:cSldViewPr snapToGrid="0"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7/12/2019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7/12/2019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5459" y="163208"/>
            <a:ext cx="7869890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2" Type="http://schemas.openxmlformats.org/officeDocument/2006/relationships/image" Target="../media/image4.jpe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32" Type="http://schemas.openxmlformats.org/officeDocument/2006/relationships/image" Target="../media/image34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31" Type="http://schemas.openxmlformats.org/officeDocument/2006/relationships/image" Target="../media/image33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Relationship Id="rId30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2" Type="http://schemas.openxmlformats.org/officeDocument/2006/relationships/image" Target="../media/image4.jpe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32" Type="http://schemas.openxmlformats.org/officeDocument/2006/relationships/image" Target="../media/image34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31" Type="http://schemas.openxmlformats.org/officeDocument/2006/relationships/image" Target="../media/image33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Relationship Id="rId30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2519915" y="1376916"/>
            <a:ext cx="4104167" cy="4104167"/>
          </a:xfrm>
          <a:prstGeom prst="ellipse">
            <a:avLst/>
          </a:pr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287769" y="1144770"/>
            <a:ext cx="4568457" cy="4568457"/>
          </a:xfrm>
          <a:prstGeom prst="ellipse">
            <a:avLst/>
          </a:prstGeom>
          <a:noFill/>
          <a:ln w="698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04949" y="2495006"/>
            <a:ext cx="8294914" cy="436299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4000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КАРТОЧНЫЙ </a:t>
            </a:r>
          </a:p>
          <a:p>
            <a:r>
              <a:rPr lang="ru-RU" sz="4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КАЛЕЙДОСКОП</a:t>
            </a:r>
          </a:p>
          <a:p>
            <a:pPr algn="r"/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Конспект НОД</a:t>
            </a:r>
          </a:p>
          <a:p>
            <a:pPr algn="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 экологическому воспитанию детей</a:t>
            </a:r>
          </a:p>
          <a:p>
            <a:pPr algn="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старшего дошкольного возраста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Наумова Любовь Федоровна, </a:t>
            </a:r>
          </a:p>
          <a:p>
            <a:pPr algn="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кв. категории </a:t>
            </a:r>
          </a:p>
          <a:p>
            <a:pPr algn="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МАДОУ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/с № 61</a:t>
            </a:r>
          </a:p>
          <a:p>
            <a:endParaRPr lang="en-US" sz="5400" b="1" i="1" dirty="0">
              <a:ln w="0"/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ПЛАН-СХЕМА</a:t>
            </a:r>
            <a:endParaRPr lang="en-US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983472" y="4267011"/>
            <a:ext cx="5105400" cy="555625"/>
            <a:chOff x="1248" y="1440"/>
            <a:chExt cx="3216" cy="350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1983472" y="1752411"/>
            <a:ext cx="5105400" cy="555625"/>
            <a:chOff x="1248" y="2030"/>
            <a:chExt cx="3216" cy="350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1983472" y="2590611"/>
            <a:ext cx="5105400" cy="555625"/>
            <a:chOff x="1248" y="2640"/>
            <a:chExt cx="3216" cy="350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1983472" y="3428811"/>
            <a:ext cx="5105400" cy="555625"/>
            <a:chOff x="1248" y="3230"/>
            <a:chExt cx="3216" cy="350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24" name="Group 22"/>
          <p:cNvGrpSpPr>
            <a:grpSpLocks/>
          </p:cNvGrpSpPr>
          <p:nvPr/>
        </p:nvGrpSpPr>
        <p:grpSpPr bwMode="auto">
          <a:xfrm>
            <a:off x="1983472" y="5127436"/>
            <a:ext cx="5105400" cy="555625"/>
            <a:chOff x="1248" y="3230"/>
            <a:chExt cx="3216" cy="350"/>
          </a:xfrm>
        </p:grpSpPr>
        <p:sp>
          <p:nvSpPr>
            <p:cNvPr id="25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  <p:pic>
        <p:nvPicPr>
          <p:cNvPr id="29" name="Рисунок 2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 rot="5400000">
            <a:off x="1770017" y="-189411"/>
            <a:ext cx="5617028" cy="8112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7241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ывапрол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17551" y="404948"/>
            <a:ext cx="8908882" cy="6050307"/>
          </a:xfrm>
          <a:prstGeom prst="rect">
            <a:avLst/>
          </a:prstGeom>
          <a:ln w="28575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163208"/>
            <a:ext cx="8961119" cy="998742"/>
          </a:xfrm>
        </p:spPr>
        <p:txBody>
          <a:bodyPr>
            <a:noAutofit/>
          </a:bodyPr>
          <a:lstStyle/>
          <a:p>
            <a:pPr algn="ctr"/>
            <a:endParaRPr lang="en-US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983472" y="4267011"/>
            <a:ext cx="5105400" cy="555625"/>
            <a:chOff x="1248" y="1440"/>
            <a:chExt cx="3216" cy="350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1983472" y="1752411"/>
            <a:ext cx="5105400" cy="555625"/>
            <a:chOff x="1248" y="2030"/>
            <a:chExt cx="3216" cy="350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1983472" y="2590611"/>
            <a:ext cx="5105400" cy="555625"/>
            <a:chOff x="1248" y="2640"/>
            <a:chExt cx="3216" cy="350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14" name="Group 17"/>
          <p:cNvGrpSpPr>
            <a:grpSpLocks/>
          </p:cNvGrpSpPr>
          <p:nvPr/>
        </p:nvGrpSpPr>
        <p:grpSpPr bwMode="auto">
          <a:xfrm>
            <a:off x="1983472" y="3428811"/>
            <a:ext cx="5105400" cy="555625"/>
            <a:chOff x="1248" y="3230"/>
            <a:chExt cx="3216" cy="350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19" name="Group 22"/>
          <p:cNvGrpSpPr>
            <a:grpSpLocks/>
          </p:cNvGrpSpPr>
          <p:nvPr/>
        </p:nvGrpSpPr>
        <p:grpSpPr bwMode="auto">
          <a:xfrm>
            <a:off x="1983472" y="5127436"/>
            <a:ext cx="5105400" cy="555625"/>
            <a:chOff x="1248" y="3230"/>
            <a:chExt cx="3216" cy="350"/>
          </a:xfrm>
        </p:grpSpPr>
        <p:sp>
          <p:nvSpPr>
            <p:cNvPr id="25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  <p:pic>
        <p:nvPicPr>
          <p:cNvPr id="30" name="Рисунок 29" descr="ывапрол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17551" y="404948"/>
            <a:ext cx="8908882" cy="6050307"/>
          </a:xfrm>
          <a:prstGeom prst="rect">
            <a:avLst/>
          </a:prstGeom>
          <a:ln w="28575">
            <a:solidFill>
              <a:srgbClr val="92D050"/>
            </a:solidFill>
          </a:ln>
        </p:spPr>
      </p:pic>
      <p:cxnSp>
        <p:nvCxnSpPr>
          <p:cNvPr id="36" name="Скругленная соединительная линия 35"/>
          <p:cNvCxnSpPr/>
          <p:nvPr/>
        </p:nvCxnSpPr>
        <p:spPr>
          <a:xfrm rot="5400000">
            <a:off x="2743200" y="1476103"/>
            <a:ext cx="4323808" cy="2756266"/>
          </a:xfrm>
          <a:prstGeom prst="curvedConnector3">
            <a:avLst>
              <a:gd name="adj1" fmla="val 50000"/>
            </a:avLst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Скругленная соединительная линия 39"/>
          <p:cNvCxnSpPr/>
          <p:nvPr/>
        </p:nvCxnSpPr>
        <p:spPr>
          <a:xfrm rot="10800000">
            <a:off x="587830" y="1841863"/>
            <a:ext cx="3670665" cy="128016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Скругленная соединительная линия 42"/>
          <p:cNvCxnSpPr/>
          <p:nvPr/>
        </p:nvCxnSpPr>
        <p:spPr>
          <a:xfrm rot="16200000" flipV="1">
            <a:off x="2024744" y="2024743"/>
            <a:ext cx="1423853" cy="30044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олилиния 47"/>
          <p:cNvSpPr/>
          <p:nvPr/>
        </p:nvSpPr>
        <p:spPr>
          <a:xfrm>
            <a:off x="4097384" y="1084217"/>
            <a:ext cx="1232262" cy="1841863"/>
          </a:xfrm>
          <a:custGeom>
            <a:avLst/>
            <a:gdLst>
              <a:gd name="connsiteX0" fmla="*/ 474617 w 1221376"/>
              <a:gd name="connsiteY0" fmla="*/ 1608909 h 1608909"/>
              <a:gd name="connsiteX1" fmla="*/ 95794 w 1221376"/>
              <a:gd name="connsiteY1" fmla="*/ 851263 h 1608909"/>
              <a:gd name="connsiteX2" fmla="*/ 1049382 w 1221376"/>
              <a:gd name="connsiteY2" fmla="*/ 119743 h 1608909"/>
              <a:gd name="connsiteX3" fmla="*/ 1127760 w 1221376"/>
              <a:gd name="connsiteY3" fmla="*/ 132806 h 1608909"/>
              <a:gd name="connsiteX4" fmla="*/ 1127760 w 1221376"/>
              <a:gd name="connsiteY4" fmla="*/ 80554 h 1608909"/>
              <a:gd name="connsiteX5" fmla="*/ 1127760 w 1221376"/>
              <a:gd name="connsiteY5" fmla="*/ 80554 h 1608909"/>
              <a:gd name="connsiteX6" fmla="*/ 1153885 w 1221376"/>
              <a:gd name="connsiteY6" fmla="*/ 80554 h 1608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1376" h="1608909">
                <a:moveTo>
                  <a:pt x="474617" y="1608909"/>
                </a:moveTo>
                <a:cubicBezTo>
                  <a:pt x="237308" y="1354183"/>
                  <a:pt x="0" y="1099457"/>
                  <a:pt x="95794" y="851263"/>
                </a:cubicBezTo>
                <a:cubicBezTo>
                  <a:pt x="191588" y="603069"/>
                  <a:pt x="877388" y="239486"/>
                  <a:pt x="1049382" y="119743"/>
                </a:cubicBezTo>
                <a:cubicBezTo>
                  <a:pt x="1221376" y="0"/>
                  <a:pt x="1114697" y="139337"/>
                  <a:pt x="1127760" y="132806"/>
                </a:cubicBezTo>
                <a:cubicBezTo>
                  <a:pt x="1140823" y="126275"/>
                  <a:pt x="1127760" y="80554"/>
                  <a:pt x="1127760" y="80554"/>
                </a:cubicBezTo>
                <a:lnTo>
                  <a:pt x="1127760" y="80554"/>
                </a:lnTo>
                <a:lnTo>
                  <a:pt x="1153885" y="8055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0" name="Скругленная соединительная линия 49"/>
          <p:cNvCxnSpPr/>
          <p:nvPr/>
        </p:nvCxnSpPr>
        <p:spPr>
          <a:xfrm rot="16200000" flipV="1">
            <a:off x="907869" y="2592977"/>
            <a:ext cx="1946366" cy="65314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Дуга 50"/>
          <p:cNvSpPr/>
          <p:nvPr/>
        </p:nvSpPr>
        <p:spPr>
          <a:xfrm>
            <a:off x="182880" y="2808515"/>
            <a:ext cx="1828799" cy="457200"/>
          </a:xfrm>
          <a:prstGeom prst="arc">
            <a:avLst>
              <a:gd name="adj1" fmla="val 1076767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3" name="Скругленная соединительная линия 52"/>
          <p:cNvCxnSpPr/>
          <p:nvPr/>
        </p:nvCxnSpPr>
        <p:spPr>
          <a:xfrm>
            <a:off x="3931920" y="3592286"/>
            <a:ext cx="3474720" cy="83602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олилиния 54"/>
          <p:cNvSpPr/>
          <p:nvPr/>
        </p:nvSpPr>
        <p:spPr>
          <a:xfrm>
            <a:off x="5118463" y="3905794"/>
            <a:ext cx="659674" cy="1430383"/>
          </a:xfrm>
          <a:custGeom>
            <a:avLst/>
            <a:gdLst>
              <a:gd name="connsiteX0" fmla="*/ 472440 w 659674"/>
              <a:gd name="connsiteY0" fmla="*/ 0 h 1430383"/>
              <a:gd name="connsiteX1" fmla="*/ 15240 w 659674"/>
              <a:gd name="connsiteY1" fmla="*/ 483326 h 1430383"/>
              <a:gd name="connsiteX2" fmla="*/ 563880 w 659674"/>
              <a:gd name="connsiteY2" fmla="*/ 1280160 h 1430383"/>
              <a:gd name="connsiteX3" fmla="*/ 590006 w 659674"/>
              <a:gd name="connsiteY3" fmla="*/ 1384663 h 1430383"/>
              <a:gd name="connsiteX4" fmla="*/ 537754 w 659674"/>
              <a:gd name="connsiteY4" fmla="*/ 1384663 h 1430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674" h="1430383">
                <a:moveTo>
                  <a:pt x="472440" y="0"/>
                </a:moveTo>
                <a:cubicBezTo>
                  <a:pt x="236220" y="134983"/>
                  <a:pt x="0" y="269966"/>
                  <a:pt x="15240" y="483326"/>
                </a:cubicBezTo>
                <a:cubicBezTo>
                  <a:pt x="30480" y="696686"/>
                  <a:pt x="468086" y="1129937"/>
                  <a:pt x="563880" y="1280160"/>
                </a:cubicBezTo>
                <a:cubicBezTo>
                  <a:pt x="659674" y="1430383"/>
                  <a:pt x="594360" y="1367246"/>
                  <a:pt x="590006" y="1384663"/>
                </a:cubicBezTo>
                <a:cubicBezTo>
                  <a:pt x="585652" y="1402080"/>
                  <a:pt x="561703" y="1393371"/>
                  <a:pt x="537754" y="138466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олилиния 56"/>
          <p:cNvSpPr/>
          <p:nvPr/>
        </p:nvSpPr>
        <p:spPr>
          <a:xfrm>
            <a:off x="5734591" y="1828801"/>
            <a:ext cx="2547259" cy="2429692"/>
          </a:xfrm>
          <a:custGeom>
            <a:avLst/>
            <a:gdLst>
              <a:gd name="connsiteX0" fmla="*/ 418012 w 2444932"/>
              <a:gd name="connsiteY0" fmla="*/ 2392680 h 2392680"/>
              <a:gd name="connsiteX1" fmla="*/ 287383 w 2444932"/>
              <a:gd name="connsiteY1" fmla="*/ 1321526 h 2392680"/>
              <a:gd name="connsiteX2" fmla="*/ 2142309 w 2444932"/>
              <a:gd name="connsiteY2" fmla="*/ 185057 h 2392680"/>
              <a:gd name="connsiteX3" fmla="*/ 2103120 w 2444932"/>
              <a:gd name="connsiteY3" fmla="*/ 211183 h 2392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4932" h="2392680">
                <a:moveTo>
                  <a:pt x="418012" y="2392680"/>
                </a:moveTo>
                <a:cubicBezTo>
                  <a:pt x="209006" y="2041071"/>
                  <a:pt x="0" y="1689463"/>
                  <a:pt x="287383" y="1321526"/>
                </a:cubicBezTo>
                <a:cubicBezTo>
                  <a:pt x="574766" y="953589"/>
                  <a:pt x="1839686" y="370114"/>
                  <a:pt x="2142309" y="185057"/>
                </a:cubicBezTo>
                <a:cubicBezTo>
                  <a:pt x="2444932" y="0"/>
                  <a:pt x="2274026" y="105591"/>
                  <a:pt x="2103120" y="21118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олилиния 58"/>
          <p:cNvSpPr/>
          <p:nvPr/>
        </p:nvSpPr>
        <p:spPr>
          <a:xfrm>
            <a:off x="5734595" y="1267098"/>
            <a:ext cx="1397726" cy="1110342"/>
          </a:xfrm>
          <a:custGeom>
            <a:avLst/>
            <a:gdLst>
              <a:gd name="connsiteX0" fmla="*/ 0 w 944880"/>
              <a:gd name="connsiteY0" fmla="*/ 857794 h 857794"/>
              <a:gd name="connsiteX1" fmla="*/ 796834 w 944880"/>
              <a:gd name="connsiteY1" fmla="*/ 648788 h 857794"/>
              <a:gd name="connsiteX2" fmla="*/ 888274 w 944880"/>
              <a:gd name="connsiteY2" fmla="*/ 87086 h 857794"/>
              <a:gd name="connsiteX3" fmla="*/ 901337 w 944880"/>
              <a:gd name="connsiteY3" fmla="*/ 126274 h 857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4880" h="857794">
                <a:moveTo>
                  <a:pt x="0" y="857794"/>
                </a:moveTo>
                <a:cubicBezTo>
                  <a:pt x="324394" y="817516"/>
                  <a:pt x="648788" y="777239"/>
                  <a:pt x="796834" y="648788"/>
                </a:cubicBezTo>
                <a:cubicBezTo>
                  <a:pt x="944880" y="520337"/>
                  <a:pt x="870857" y="174172"/>
                  <a:pt x="888274" y="87086"/>
                </a:cubicBezTo>
                <a:cubicBezTo>
                  <a:pt x="905691" y="0"/>
                  <a:pt x="903514" y="63137"/>
                  <a:pt x="901337" y="126274"/>
                </a:cubicBezTo>
              </a:path>
            </a:pathLst>
          </a:cu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1" name="Скругленная соединительная линия 60"/>
          <p:cNvCxnSpPr/>
          <p:nvPr/>
        </p:nvCxnSpPr>
        <p:spPr>
          <a:xfrm rot="10800000">
            <a:off x="7027825" y="1998619"/>
            <a:ext cx="914393" cy="5225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72410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1" grpId="0" animBg="1"/>
      <p:bldP spid="55" grpId="0" animBg="1"/>
      <p:bldP spid="57" grpId="0" animBg="1"/>
      <p:bldP spid="5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163208"/>
            <a:ext cx="8961119" cy="998742"/>
          </a:xfrm>
        </p:spPr>
        <p:txBody>
          <a:bodyPr>
            <a:noAutofit/>
          </a:bodyPr>
          <a:lstStyle/>
          <a:p>
            <a:pPr algn="ctr"/>
            <a:endParaRPr lang="en-US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983472" y="4267011"/>
            <a:ext cx="5105400" cy="555625"/>
            <a:chOff x="1248" y="1440"/>
            <a:chExt cx="3216" cy="350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1983472" y="1752411"/>
            <a:ext cx="5105400" cy="555625"/>
            <a:chOff x="1248" y="2030"/>
            <a:chExt cx="3216" cy="350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1983472" y="2590611"/>
            <a:ext cx="5105400" cy="555625"/>
            <a:chOff x="1248" y="2640"/>
            <a:chExt cx="3216" cy="350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14" name="Group 17"/>
          <p:cNvGrpSpPr>
            <a:grpSpLocks/>
          </p:cNvGrpSpPr>
          <p:nvPr/>
        </p:nvGrpSpPr>
        <p:grpSpPr bwMode="auto">
          <a:xfrm>
            <a:off x="1983472" y="3428811"/>
            <a:ext cx="5105400" cy="555625"/>
            <a:chOff x="1248" y="3230"/>
            <a:chExt cx="3216" cy="350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19" name="Group 22"/>
          <p:cNvGrpSpPr>
            <a:grpSpLocks/>
          </p:cNvGrpSpPr>
          <p:nvPr/>
        </p:nvGrpSpPr>
        <p:grpSpPr bwMode="auto">
          <a:xfrm>
            <a:off x="1983472" y="5127436"/>
            <a:ext cx="5105400" cy="555625"/>
            <a:chOff x="1248" y="3230"/>
            <a:chExt cx="3216" cy="350"/>
          </a:xfrm>
        </p:grpSpPr>
        <p:sp>
          <p:nvSpPr>
            <p:cNvPr id="25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  <p:pic>
        <p:nvPicPr>
          <p:cNvPr id="30" name="Рисунок 29" descr="ывапрол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17551" y="404948"/>
            <a:ext cx="8908882" cy="6050307"/>
          </a:xfrm>
          <a:prstGeom prst="rect">
            <a:avLst/>
          </a:prstGeom>
          <a:ln w="28575">
            <a:solidFill>
              <a:srgbClr val="92D050"/>
            </a:solidFill>
          </a:ln>
        </p:spPr>
      </p:pic>
      <p:cxnSp>
        <p:nvCxnSpPr>
          <p:cNvPr id="36" name="Скругленная соединительная линия 35"/>
          <p:cNvCxnSpPr/>
          <p:nvPr/>
        </p:nvCxnSpPr>
        <p:spPr>
          <a:xfrm rot="5400000">
            <a:off x="2743200" y="1476103"/>
            <a:ext cx="4323808" cy="2756266"/>
          </a:xfrm>
          <a:prstGeom prst="curvedConnector3">
            <a:avLst>
              <a:gd name="adj1" fmla="val 50000"/>
            </a:avLst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Скругленная соединительная линия 39"/>
          <p:cNvCxnSpPr/>
          <p:nvPr/>
        </p:nvCxnSpPr>
        <p:spPr>
          <a:xfrm rot="10800000">
            <a:off x="587830" y="1841863"/>
            <a:ext cx="3670665" cy="128016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Скругленная соединительная линия 42"/>
          <p:cNvCxnSpPr/>
          <p:nvPr/>
        </p:nvCxnSpPr>
        <p:spPr>
          <a:xfrm rot="16200000" flipV="1">
            <a:off x="2024744" y="2024743"/>
            <a:ext cx="1423853" cy="30044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олилиния 47"/>
          <p:cNvSpPr/>
          <p:nvPr/>
        </p:nvSpPr>
        <p:spPr>
          <a:xfrm>
            <a:off x="4097384" y="1084217"/>
            <a:ext cx="1232262" cy="1841863"/>
          </a:xfrm>
          <a:custGeom>
            <a:avLst/>
            <a:gdLst>
              <a:gd name="connsiteX0" fmla="*/ 474617 w 1221376"/>
              <a:gd name="connsiteY0" fmla="*/ 1608909 h 1608909"/>
              <a:gd name="connsiteX1" fmla="*/ 95794 w 1221376"/>
              <a:gd name="connsiteY1" fmla="*/ 851263 h 1608909"/>
              <a:gd name="connsiteX2" fmla="*/ 1049382 w 1221376"/>
              <a:gd name="connsiteY2" fmla="*/ 119743 h 1608909"/>
              <a:gd name="connsiteX3" fmla="*/ 1127760 w 1221376"/>
              <a:gd name="connsiteY3" fmla="*/ 132806 h 1608909"/>
              <a:gd name="connsiteX4" fmla="*/ 1127760 w 1221376"/>
              <a:gd name="connsiteY4" fmla="*/ 80554 h 1608909"/>
              <a:gd name="connsiteX5" fmla="*/ 1127760 w 1221376"/>
              <a:gd name="connsiteY5" fmla="*/ 80554 h 1608909"/>
              <a:gd name="connsiteX6" fmla="*/ 1153885 w 1221376"/>
              <a:gd name="connsiteY6" fmla="*/ 80554 h 1608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1376" h="1608909">
                <a:moveTo>
                  <a:pt x="474617" y="1608909"/>
                </a:moveTo>
                <a:cubicBezTo>
                  <a:pt x="237308" y="1354183"/>
                  <a:pt x="0" y="1099457"/>
                  <a:pt x="95794" y="851263"/>
                </a:cubicBezTo>
                <a:cubicBezTo>
                  <a:pt x="191588" y="603069"/>
                  <a:pt x="877388" y="239486"/>
                  <a:pt x="1049382" y="119743"/>
                </a:cubicBezTo>
                <a:cubicBezTo>
                  <a:pt x="1221376" y="0"/>
                  <a:pt x="1114697" y="139337"/>
                  <a:pt x="1127760" y="132806"/>
                </a:cubicBezTo>
                <a:cubicBezTo>
                  <a:pt x="1140823" y="126275"/>
                  <a:pt x="1127760" y="80554"/>
                  <a:pt x="1127760" y="80554"/>
                </a:cubicBezTo>
                <a:lnTo>
                  <a:pt x="1127760" y="80554"/>
                </a:lnTo>
                <a:lnTo>
                  <a:pt x="1153885" y="8055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0" name="Скругленная соединительная линия 49"/>
          <p:cNvCxnSpPr/>
          <p:nvPr/>
        </p:nvCxnSpPr>
        <p:spPr>
          <a:xfrm rot="16200000" flipV="1">
            <a:off x="907869" y="2592977"/>
            <a:ext cx="1946366" cy="65314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Дуга 50"/>
          <p:cNvSpPr/>
          <p:nvPr/>
        </p:nvSpPr>
        <p:spPr>
          <a:xfrm>
            <a:off x="182880" y="2808515"/>
            <a:ext cx="1828799" cy="457200"/>
          </a:xfrm>
          <a:prstGeom prst="arc">
            <a:avLst>
              <a:gd name="adj1" fmla="val 1076767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3" name="Скругленная соединительная линия 52"/>
          <p:cNvCxnSpPr/>
          <p:nvPr/>
        </p:nvCxnSpPr>
        <p:spPr>
          <a:xfrm>
            <a:off x="3931920" y="3592286"/>
            <a:ext cx="3474720" cy="83602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олилиния 54"/>
          <p:cNvSpPr/>
          <p:nvPr/>
        </p:nvSpPr>
        <p:spPr>
          <a:xfrm>
            <a:off x="5118463" y="3905794"/>
            <a:ext cx="659674" cy="1430383"/>
          </a:xfrm>
          <a:custGeom>
            <a:avLst/>
            <a:gdLst>
              <a:gd name="connsiteX0" fmla="*/ 472440 w 659674"/>
              <a:gd name="connsiteY0" fmla="*/ 0 h 1430383"/>
              <a:gd name="connsiteX1" fmla="*/ 15240 w 659674"/>
              <a:gd name="connsiteY1" fmla="*/ 483326 h 1430383"/>
              <a:gd name="connsiteX2" fmla="*/ 563880 w 659674"/>
              <a:gd name="connsiteY2" fmla="*/ 1280160 h 1430383"/>
              <a:gd name="connsiteX3" fmla="*/ 590006 w 659674"/>
              <a:gd name="connsiteY3" fmla="*/ 1384663 h 1430383"/>
              <a:gd name="connsiteX4" fmla="*/ 537754 w 659674"/>
              <a:gd name="connsiteY4" fmla="*/ 1384663 h 1430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674" h="1430383">
                <a:moveTo>
                  <a:pt x="472440" y="0"/>
                </a:moveTo>
                <a:cubicBezTo>
                  <a:pt x="236220" y="134983"/>
                  <a:pt x="0" y="269966"/>
                  <a:pt x="15240" y="483326"/>
                </a:cubicBezTo>
                <a:cubicBezTo>
                  <a:pt x="30480" y="696686"/>
                  <a:pt x="468086" y="1129937"/>
                  <a:pt x="563880" y="1280160"/>
                </a:cubicBezTo>
                <a:cubicBezTo>
                  <a:pt x="659674" y="1430383"/>
                  <a:pt x="594360" y="1367246"/>
                  <a:pt x="590006" y="1384663"/>
                </a:cubicBezTo>
                <a:cubicBezTo>
                  <a:pt x="585652" y="1402080"/>
                  <a:pt x="561703" y="1393371"/>
                  <a:pt x="537754" y="138466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олилиния 56"/>
          <p:cNvSpPr/>
          <p:nvPr/>
        </p:nvSpPr>
        <p:spPr>
          <a:xfrm>
            <a:off x="5734591" y="1828801"/>
            <a:ext cx="2547259" cy="2429692"/>
          </a:xfrm>
          <a:custGeom>
            <a:avLst/>
            <a:gdLst>
              <a:gd name="connsiteX0" fmla="*/ 418012 w 2444932"/>
              <a:gd name="connsiteY0" fmla="*/ 2392680 h 2392680"/>
              <a:gd name="connsiteX1" fmla="*/ 287383 w 2444932"/>
              <a:gd name="connsiteY1" fmla="*/ 1321526 h 2392680"/>
              <a:gd name="connsiteX2" fmla="*/ 2142309 w 2444932"/>
              <a:gd name="connsiteY2" fmla="*/ 185057 h 2392680"/>
              <a:gd name="connsiteX3" fmla="*/ 2103120 w 2444932"/>
              <a:gd name="connsiteY3" fmla="*/ 211183 h 2392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4932" h="2392680">
                <a:moveTo>
                  <a:pt x="418012" y="2392680"/>
                </a:moveTo>
                <a:cubicBezTo>
                  <a:pt x="209006" y="2041071"/>
                  <a:pt x="0" y="1689463"/>
                  <a:pt x="287383" y="1321526"/>
                </a:cubicBezTo>
                <a:cubicBezTo>
                  <a:pt x="574766" y="953589"/>
                  <a:pt x="1839686" y="370114"/>
                  <a:pt x="2142309" y="185057"/>
                </a:cubicBezTo>
                <a:cubicBezTo>
                  <a:pt x="2444932" y="0"/>
                  <a:pt x="2274026" y="105591"/>
                  <a:pt x="2103120" y="21118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олилиния 58"/>
          <p:cNvSpPr/>
          <p:nvPr/>
        </p:nvSpPr>
        <p:spPr>
          <a:xfrm>
            <a:off x="5734595" y="1267098"/>
            <a:ext cx="1397726" cy="1110342"/>
          </a:xfrm>
          <a:custGeom>
            <a:avLst/>
            <a:gdLst>
              <a:gd name="connsiteX0" fmla="*/ 0 w 944880"/>
              <a:gd name="connsiteY0" fmla="*/ 857794 h 857794"/>
              <a:gd name="connsiteX1" fmla="*/ 796834 w 944880"/>
              <a:gd name="connsiteY1" fmla="*/ 648788 h 857794"/>
              <a:gd name="connsiteX2" fmla="*/ 888274 w 944880"/>
              <a:gd name="connsiteY2" fmla="*/ 87086 h 857794"/>
              <a:gd name="connsiteX3" fmla="*/ 901337 w 944880"/>
              <a:gd name="connsiteY3" fmla="*/ 126274 h 857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4880" h="857794">
                <a:moveTo>
                  <a:pt x="0" y="857794"/>
                </a:moveTo>
                <a:cubicBezTo>
                  <a:pt x="324394" y="817516"/>
                  <a:pt x="648788" y="777239"/>
                  <a:pt x="796834" y="648788"/>
                </a:cubicBezTo>
                <a:cubicBezTo>
                  <a:pt x="944880" y="520337"/>
                  <a:pt x="870857" y="174172"/>
                  <a:pt x="888274" y="87086"/>
                </a:cubicBezTo>
                <a:cubicBezTo>
                  <a:pt x="905691" y="0"/>
                  <a:pt x="903514" y="63137"/>
                  <a:pt x="901337" y="126274"/>
                </a:cubicBezTo>
              </a:path>
            </a:pathLst>
          </a:cu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1" name="Скругленная соединительная линия 60"/>
          <p:cNvCxnSpPr/>
          <p:nvPr/>
        </p:nvCxnSpPr>
        <p:spPr>
          <a:xfrm rot="10800000">
            <a:off x="7027825" y="1998619"/>
            <a:ext cx="914393" cy="5225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Рисунок 4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483326" y="966653"/>
            <a:ext cx="992778" cy="1227908"/>
          </a:xfrm>
          <a:prstGeom prst="rect">
            <a:avLst/>
          </a:prstGeom>
        </p:spPr>
      </p:pic>
      <p:pic>
        <p:nvPicPr>
          <p:cNvPr id="42" name="Рисунок 4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3408047" y="1894114"/>
            <a:ext cx="889633" cy="1168174"/>
          </a:xfrm>
          <a:prstGeom prst="rect">
            <a:avLst/>
          </a:prstGeom>
        </p:spPr>
      </p:pic>
      <p:pic>
        <p:nvPicPr>
          <p:cNvPr id="44" name="Рисунок 4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7863840" y="1449977"/>
            <a:ext cx="1280160" cy="1358536"/>
          </a:xfrm>
          <a:prstGeom prst="rect">
            <a:avLst/>
          </a:prstGeom>
        </p:spPr>
      </p:pic>
      <p:pic>
        <p:nvPicPr>
          <p:cNvPr id="45" name="Рисунок 4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679268" y="2913017"/>
            <a:ext cx="1031966" cy="1254034"/>
          </a:xfrm>
          <a:prstGeom prst="rect">
            <a:avLst/>
          </a:prstGeom>
        </p:spPr>
      </p:pic>
      <p:pic>
        <p:nvPicPr>
          <p:cNvPr id="46" name="Рисунок 4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5917475" y="4558936"/>
            <a:ext cx="1071153" cy="1332411"/>
          </a:xfrm>
          <a:prstGeom prst="rect">
            <a:avLst/>
          </a:prstGeom>
        </p:spPr>
      </p:pic>
      <p:pic>
        <p:nvPicPr>
          <p:cNvPr id="47" name="Рисунок 46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6307819" y="287383"/>
            <a:ext cx="955130" cy="1267096"/>
          </a:xfrm>
          <a:prstGeom prst="rect">
            <a:avLst/>
          </a:prstGeom>
        </p:spPr>
      </p:pic>
      <p:pic>
        <p:nvPicPr>
          <p:cNvPr id="52" name="Рисунок 51" descr="24925929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676502" y="2795451"/>
            <a:ext cx="1130077" cy="82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72410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163208"/>
            <a:ext cx="8961119" cy="998742"/>
          </a:xfrm>
        </p:spPr>
        <p:txBody>
          <a:bodyPr>
            <a:noAutofit/>
          </a:bodyPr>
          <a:lstStyle/>
          <a:p>
            <a:pPr algn="ctr"/>
            <a:endParaRPr lang="en-US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983472" y="4267011"/>
            <a:ext cx="5105400" cy="555625"/>
            <a:chOff x="1248" y="1440"/>
            <a:chExt cx="3216" cy="350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1983472" y="1752411"/>
            <a:ext cx="5105400" cy="555625"/>
            <a:chOff x="1248" y="2030"/>
            <a:chExt cx="3216" cy="350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1983472" y="2590611"/>
            <a:ext cx="5105400" cy="555625"/>
            <a:chOff x="1248" y="2640"/>
            <a:chExt cx="3216" cy="350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14" name="Group 17"/>
          <p:cNvGrpSpPr>
            <a:grpSpLocks/>
          </p:cNvGrpSpPr>
          <p:nvPr/>
        </p:nvGrpSpPr>
        <p:grpSpPr bwMode="auto">
          <a:xfrm>
            <a:off x="1983472" y="3428811"/>
            <a:ext cx="5105400" cy="555625"/>
            <a:chOff x="1248" y="3230"/>
            <a:chExt cx="3216" cy="350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19" name="Group 22"/>
          <p:cNvGrpSpPr>
            <a:grpSpLocks/>
          </p:cNvGrpSpPr>
          <p:nvPr/>
        </p:nvGrpSpPr>
        <p:grpSpPr bwMode="auto">
          <a:xfrm>
            <a:off x="1983472" y="5127436"/>
            <a:ext cx="5105400" cy="555625"/>
            <a:chOff x="1248" y="3230"/>
            <a:chExt cx="3216" cy="350"/>
          </a:xfrm>
        </p:grpSpPr>
        <p:sp>
          <p:nvSpPr>
            <p:cNvPr id="25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  <p:pic>
        <p:nvPicPr>
          <p:cNvPr id="30" name="Рисунок 29" descr="ывапрол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17551" y="404948"/>
            <a:ext cx="8908882" cy="6050307"/>
          </a:xfrm>
          <a:prstGeom prst="rect">
            <a:avLst/>
          </a:prstGeom>
          <a:ln w="28575">
            <a:solidFill>
              <a:srgbClr val="92D050"/>
            </a:solidFill>
          </a:ln>
        </p:spPr>
      </p:pic>
      <p:cxnSp>
        <p:nvCxnSpPr>
          <p:cNvPr id="36" name="Скругленная соединительная линия 35"/>
          <p:cNvCxnSpPr/>
          <p:nvPr/>
        </p:nvCxnSpPr>
        <p:spPr>
          <a:xfrm rot="5400000">
            <a:off x="2743200" y="1476103"/>
            <a:ext cx="4323808" cy="2756266"/>
          </a:xfrm>
          <a:prstGeom prst="curvedConnector3">
            <a:avLst>
              <a:gd name="adj1" fmla="val 50000"/>
            </a:avLst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Скругленная соединительная линия 39"/>
          <p:cNvCxnSpPr/>
          <p:nvPr/>
        </p:nvCxnSpPr>
        <p:spPr>
          <a:xfrm rot="10800000">
            <a:off x="587830" y="1841863"/>
            <a:ext cx="3670665" cy="128016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Скругленная соединительная линия 42"/>
          <p:cNvCxnSpPr/>
          <p:nvPr/>
        </p:nvCxnSpPr>
        <p:spPr>
          <a:xfrm rot="16200000" flipV="1">
            <a:off x="2024744" y="2024743"/>
            <a:ext cx="1423853" cy="30044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олилиния 47"/>
          <p:cNvSpPr/>
          <p:nvPr/>
        </p:nvSpPr>
        <p:spPr>
          <a:xfrm>
            <a:off x="4097384" y="1084217"/>
            <a:ext cx="1232262" cy="1841863"/>
          </a:xfrm>
          <a:custGeom>
            <a:avLst/>
            <a:gdLst>
              <a:gd name="connsiteX0" fmla="*/ 474617 w 1221376"/>
              <a:gd name="connsiteY0" fmla="*/ 1608909 h 1608909"/>
              <a:gd name="connsiteX1" fmla="*/ 95794 w 1221376"/>
              <a:gd name="connsiteY1" fmla="*/ 851263 h 1608909"/>
              <a:gd name="connsiteX2" fmla="*/ 1049382 w 1221376"/>
              <a:gd name="connsiteY2" fmla="*/ 119743 h 1608909"/>
              <a:gd name="connsiteX3" fmla="*/ 1127760 w 1221376"/>
              <a:gd name="connsiteY3" fmla="*/ 132806 h 1608909"/>
              <a:gd name="connsiteX4" fmla="*/ 1127760 w 1221376"/>
              <a:gd name="connsiteY4" fmla="*/ 80554 h 1608909"/>
              <a:gd name="connsiteX5" fmla="*/ 1127760 w 1221376"/>
              <a:gd name="connsiteY5" fmla="*/ 80554 h 1608909"/>
              <a:gd name="connsiteX6" fmla="*/ 1153885 w 1221376"/>
              <a:gd name="connsiteY6" fmla="*/ 80554 h 1608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1376" h="1608909">
                <a:moveTo>
                  <a:pt x="474617" y="1608909"/>
                </a:moveTo>
                <a:cubicBezTo>
                  <a:pt x="237308" y="1354183"/>
                  <a:pt x="0" y="1099457"/>
                  <a:pt x="95794" y="851263"/>
                </a:cubicBezTo>
                <a:cubicBezTo>
                  <a:pt x="191588" y="603069"/>
                  <a:pt x="877388" y="239486"/>
                  <a:pt x="1049382" y="119743"/>
                </a:cubicBezTo>
                <a:cubicBezTo>
                  <a:pt x="1221376" y="0"/>
                  <a:pt x="1114697" y="139337"/>
                  <a:pt x="1127760" y="132806"/>
                </a:cubicBezTo>
                <a:cubicBezTo>
                  <a:pt x="1140823" y="126275"/>
                  <a:pt x="1127760" y="80554"/>
                  <a:pt x="1127760" y="80554"/>
                </a:cubicBezTo>
                <a:lnTo>
                  <a:pt x="1127760" y="80554"/>
                </a:lnTo>
                <a:lnTo>
                  <a:pt x="1153885" y="8055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0" name="Скругленная соединительная линия 49"/>
          <p:cNvCxnSpPr/>
          <p:nvPr/>
        </p:nvCxnSpPr>
        <p:spPr>
          <a:xfrm rot="16200000" flipV="1">
            <a:off x="907869" y="2592977"/>
            <a:ext cx="1946366" cy="65314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Дуга 50"/>
          <p:cNvSpPr/>
          <p:nvPr/>
        </p:nvSpPr>
        <p:spPr>
          <a:xfrm>
            <a:off x="182880" y="2808515"/>
            <a:ext cx="1828799" cy="457200"/>
          </a:xfrm>
          <a:prstGeom prst="arc">
            <a:avLst>
              <a:gd name="adj1" fmla="val 1076767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3" name="Скругленная соединительная линия 52"/>
          <p:cNvCxnSpPr/>
          <p:nvPr/>
        </p:nvCxnSpPr>
        <p:spPr>
          <a:xfrm>
            <a:off x="3931920" y="3592286"/>
            <a:ext cx="3474720" cy="83602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олилиния 54"/>
          <p:cNvSpPr/>
          <p:nvPr/>
        </p:nvSpPr>
        <p:spPr>
          <a:xfrm>
            <a:off x="5118463" y="3905794"/>
            <a:ext cx="659674" cy="1430383"/>
          </a:xfrm>
          <a:custGeom>
            <a:avLst/>
            <a:gdLst>
              <a:gd name="connsiteX0" fmla="*/ 472440 w 659674"/>
              <a:gd name="connsiteY0" fmla="*/ 0 h 1430383"/>
              <a:gd name="connsiteX1" fmla="*/ 15240 w 659674"/>
              <a:gd name="connsiteY1" fmla="*/ 483326 h 1430383"/>
              <a:gd name="connsiteX2" fmla="*/ 563880 w 659674"/>
              <a:gd name="connsiteY2" fmla="*/ 1280160 h 1430383"/>
              <a:gd name="connsiteX3" fmla="*/ 590006 w 659674"/>
              <a:gd name="connsiteY3" fmla="*/ 1384663 h 1430383"/>
              <a:gd name="connsiteX4" fmla="*/ 537754 w 659674"/>
              <a:gd name="connsiteY4" fmla="*/ 1384663 h 1430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674" h="1430383">
                <a:moveTo>
                  <a:pt x="472440" y="0"/>
                </a:moveTo>
                <a:cubicBezTo>
                  <a:pt x="236220" y="134983"/>
                  <a:pt x="0" y="269966"/>
                  <a:pt x="15240" y="483326"/>
                </a:cubicBezTo>
                <a:cubicBezTo>
                  <a:pt x="30480" y="696686"/>
                  <a:pt x="468086" y="1129937"/>
                  <a:pt x="563880" y="1280160"/>
                </a:cubicBezTo>
                <a:cubicBezTo>
                  <a:pt x="659674" y="1430383"/>
                  <a:pt x="594360" y="1367246"/>
                  <a:pt x="590006" y="1384663"/>
                </a:cubicBezTo>
                <a:cubicBezTo>
                  <a:pt x="585652" y="1402080"/>
                  <a:pt x="561703" y="1393371"/>
                  <a:pt x="537754" y="138466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олилиния 56"/>
          <p:cNvSpPr/>
          <p:nvPr/>
        </p:nvSpPr>
        <p:spPr>
          <a:xfrm>
            <a:off x="5734591" y="1828801"/>
            <a:ext cx="2547259" cy="2429692"/>
          </a:xfrm>
          <a:custGeom>
            <a:avLst/>
            <a:gdLst>
              <a:gd name="connsiteX0" fmla="*/ 418012 w 2444932"/>
              <a:gd name="connsiteY0" fmla="*/ 2392680 h 2392680"/>
              <a:gd name="connsiteX1" fmla="*/ 287383 w 2444932"/>
              <a:gd name="connsiteY1" fmla="*/ 1321526 h 2392680"/>
              <a:gd name="connsiteX2" fmla="*/ 2142309 w 2444932"/>
              <a:gd name="connsiteY2" fmla="*/ 185057 h 2392680"/>
              <a:gd name="connsiteX3" fmla="*/ 2103120 w 2444932"/>
              <a:gd name="connsiteY3" fmla="*/ 211183 h 2392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4932" h="2392680">
                <a:moveTo>
                  <a:pt x="418012" y="2392680"/>
                </a:moveTo>
                <a:cubicBezTo>
                  <a:pt x="209006" y="2041071"/>
                  <a:pt x="0" y="1689463"/>
                  <a:pt x="287383" y="1321526"/>
                </a:cubicBezTo>
                <a:cubicBezTo>
                  <a:pt x="574766" y="953589"/>
                  <a:pt x="1839686" y="370114"/>
                  <a:pt x="2142309" y="185057"/>
                </a:cubicBezTo>
                <a:cubicBezTo>
                  <a:pt x="2444932" y="0"/>
                  <a:pt x="2274026" y="105591"/>
                  <a:pt x="2103120" y="21118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олилиния 58"/>
          <p:cNvSpPr/>
          <p:nvPr/>
        </p:nvSpPr>
        <p:spPr>
          <a:xfrm>
            <a:off x="5734595" y="1267098"/>
            <a:ext cx="1397726" cy="1110342"/>
          </a:xfrm>
          <a:custGeom>
            <a:avLst/>
            <a:gdLst>
              <a:gd name="connsiteX0" fmla="*/ 0 w 944880"/>
              <a:gd name="connsiteY0" fmla="*/ 857794 h 857794"/>
              <a:gd name="connsiteX1" fmla="*/ 796834 w 944880"/>
              <a:gd name="connsiteY1" fmla="*/ 648788 h 857794"/>
              <a:gd name="connsiteX2" fmla="*/ 888274 w 944880"/>
              <a:gd name="connsiteY2" fmla="*/ 87086 h 857794"/>
              <a:gd name="connsiteX3" fmla="*/ 901337 w 944880"/>
              <a:gd name="connsiteY3" fmla="*/ 126274 h 857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4880" h="857794">
                <a:moveTo>
                  <a:pt x="0" y="857794"/>
                </a:moveTo>
                <a:cubicBezTo>
                  <a:pt x="324394" y="817516"/>
                  <a:pt x="648788" y="777239"/>
                  <a:pt x="796834" y="648788"/>
                </a:cubicBezTo>
                <a:cubicBezTo>
                  <a:pt x="944880" y="520337"/>
                  <a:pt x="870857" y="174172"/>
                  <a:pt x="888274" y="87086"/>
                </a:cubicBezTo>
                <a:cubicBezTo>
                  <a:pt x="905691" y="0"/>
                  <a:pt x="903514" y="63137"/>
                  <a:pt x="901337" y="126274"/>
                </a:cubicBezTo>
              </a:path>
            </a:pathLst>
          </a:cu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1" name="Скругленная соединительная линия 60"/>
          <p:cNvCxnSpPr/>
          <p:nvPr/>
        </p:nvCxnSpPr>
        <p:spPr>
          <a:xfrm rot="10800000">
            <a:off x="7027825" y="1998619"/>
            <a:ext cx="914393" cy="5225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Рисунок 4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483326" y="966653"/>
            <a:ext cx="992778" cy="1227908"/>
          </a:xfrm>
          <a:prstGeom prst="rect">
            <a:avLst/>
          </a:prstGeom>
        </p:spPr>
      </p:pic>
      <p:pic>
        <p:nvPicPr>
          <p:cNvPr id="42" name="Рисунок 4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3408047" y="1894114"/>
            <a:ext cx="889633" cy="1168174"/>
          </a:xfrm>
          <a:prstGeom prst="rect">
            <a:avLst/>
          </a:prstGeom>
        </p:spPr>
      </p:pic>
      <p:pic>
        <p:nvPicPr>
          <p:cNvPr id="44" name="Рисунок 4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7863840" y="1449977"/>
            <a:ext cx="1280160" cy="1358536"/>
          </a:xfrm>
          <a:prstGeom prst="rect">
            <a:avLst/>
          </a:prstGeom>
        </p:spPr>
      </p:pic>
      <p:pic>
        <p:nvPicPr>
          <p:cNvPr id="45" name="Рисунок 4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679268" y="2913017"/>
            <a:ext cx="1031966" cy="1254034"/>
          </a:xfrm>
          <a:prstGeom prst="rect">
            <a:avLst/>
          </a:prstGeom>
        </p:spPr>
      </p:pic>
      <p:pic>
        <p:nvPicPr>
          <p:cNvPr id="46" name="Рисунок 4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5917475" y="4558936"/>
            <a:ext cx="1071153" cy="1332411"/>
          </a:xfrm>
          <a:prstGeom prst="rect">
            <a:avLst/>
          </a:prstGeom>
        </p:spPr>
      </p:pic>
      <p:pic>
        <p:nvPicPr>
          <p:cNvPr id="47" name="Рисунок 46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6307819" y="287383"/>
            <a:ext cx="955130" cy="1267096"/>
          </a:xfrm>
          <a:prstGeom prst="rect">
            <a:avLst/>
          </a:prstGeom>
        </p:spPr>
      </p:pic>
      <p:pic>
        <p:nvPicPr>
          <p:cNvPr id="52" name="Рисунок 51" descr="24925929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676502" y="2795451"/>
            <a:ext cx="1130077" cy="829900"/>
          </a:xfrm>
          <a:prstGeom prst="rect">
            <a:avLst/>
          </a:prstGeom>
        </p:spPr>
      </p:pic>
      <p:pic>
        <p:nvPicPr>
          <p:cNvPr id="49" name="Рисунок 48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4258491" y="4180114"/>
            <a:ext cx="1214846" cy="836023"/>
          </a:xfrm>
          <a:prstGeom prst="rect">
            <a:avLst/>
          </a:prstGeom>
        </p:spPr>
      </p:pic>
      <p:pic>
        <p:nvPicPr>
          <p:cNvPr id="54" name="Рисунок 53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 rot="19173451">
            <a:off x="5715002" y="1338628"/>
            <a:ext cx="749286" cy="402457"/>
          </a:xfrm>
          <a:prstGeom prst="rect">
            <a:avLst/>
          </a:prstGeom>
        </p:spPr>
      </p:pic>
      <p:pic>
        <p:nvPicPr>
          <p:cNvPr id="56" name="Рисунок 55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7080069" y="3291839"/>
            <a:ext cx="1149530" cy="352697"/>
          </a:xfrm>
          <a:prstGeom prst="rect">
            <a:avLst/>
          </a:prstGeom>
        </p:spPr>
      </p:pic>
      <p:pic>
        <p:nvPicPr>
          <p:cNvPr id="58" name="Рисунок 57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1593670" y="1371600"/>
            <a:ext cx="953588" cy="483144"/>
          </a:xfrm>
          <a:prstGeom prst="rect">
            <a:avLst/>
          </a:prstGeom>
        </p:spPr>
      </p:pic>
      <p:pic>
        <p:nvPicPr>
          <p:cNvPr id="60" name="Рисунок 59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274320" y="2390502"/>
            <a:ext cx="862149" cy="467903"/>
          </a:xfrm>
          <a:prstGeom prst="rect">
            <a:avLst/>
          </a:prstGeom>
        </p:spPr>
      </p:pic>
      <p:pic>
        <p:nvPicPr>
          <p:cNvPr id="62" name="Рисунок 61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2259875" y="3239588"/>
            <a:ext cx="666205" cy="683715"/>
          </a:xfrm>
          <a:prstGeom prst="rect">
            <a:avLst/>
          </a:prstGeom>
        </p:spPr>
      </p:pic>
      <p:pic>
        <p:nvPicPr>
          <p:cNvPr id="63" name="Рисунок 62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6323058" y="2743201"/>
            <a:ext cx="730885" cy="882696"/>
          </a:xfrm>
          <a:prstGeom prst="rect">
            <a:avLst/>
          </a:prstGeom>
        </p:spPr>
      </p:pic>
      <p:pic>
        <p:nvPicPr>
          <p:cNvPr id="64" name="Рисунок 63"/>
          <p:cNvPicPr/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3317967" y="4258490"/>
            <a:ext cx="679268" cy="535577"/>
          </a:xfrm>
          <a:prstGeom prst="rect">
            <a:avLst/>
          </a:prstGeom>
        </p:spPr>
      </p:pic>
      <p:pic>
        <p:nvPicPr>
          <p:cNvPr id="65" name="Рисунок 64"/>
          <p:cNvPicPr/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2821578" y="1436914"/>
            <a:ext cx="783772" cy="654322"/>
          </a:xfrm>
          <a:prstGeom prst="rect">
            <a:avLst/>
          </a:prstGeom>
        </p:spPr>
      </p:pic>
      <p:pic>
        <p:nvPicPr>
          <p:cNvPr id="66" name="Рисунок 65"/>
          <p:cNvPicPr/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6165668" y="3696789"/>
            <a:ext cx="927463" cy="678996"/>
          </a:xfrm>
          <a:prstGeom prst="rect">
            <a:avLst/>
          </a:prstGeom>
        </p:spPr>
      </p:pic>
      <p:pic>
        <p:nvPicPr>
          <p:cNvPr id="68" name="Рисунок 67"/>
          <p:cNvPicPr/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3946961" y="2801785"/>
            <a:ext cx="1031967" cy="622891"/>
          </a:xfrm>
          <a:prstGeom prst="rect">
            <a:avLst/>
          </a:prstGeom>
        </p:spPr>
      </p:pic>
      <p:pic>
        <p:nvPicPr>
          <p:cNvPr id="69" name="Рисунок 68"/>
          <p:cNvPicPr/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4689566" y="1554479"/>
            <a:ext cx="862148" cy="790303"/>
          </a:xfrm>
          <a:prstGeom prst="rect">
            <a:avLst/>
          </a:prstGeom>
        </p:spPr>
      </p:pic>
      <p:pic>
        <p:nvPicPr>
          <p:cNvPr id="70" name="Рисунок 69"/>
          <p:cNvPicPr/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1541418" y="1998618"/>
            <a:ext cx="1084217" cy="880472"/>
          </a:xfrm>
          <a:prstGeom prst="rect">
            <a:avLst/>
          </a:prstGeom>
        </p:spPr>
      </p:pic>
      <p:pic>
        <p:nvPicPr>
          <p:cNvPr id="72" name="Рисунок 71"/>
          <p:cNvPicPr/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7196365" y="1449977"/>
            <a:ext cx="641350" cy="535531"/>
          </a:xfrm>
          <a:prstGeom prst="rect">
            <a:avLst/>
          </a:prstGeom>
        </p:spPr>
      </p:pic>
      <p:pic>
        <p:nvPicPr>
          <p:cNvPr id="73" name="Рисунок 72"/>
          <p:cNvPicPr/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 rot="16200000">
            <a:off x="4023364" y="796832"/>
            <a:ext cx="483324" cy="666207"/>
          </a:xfrm>
          <a:prstGeom prst="rect">
            <a:avLst/>
          </a:prstGeom>
        </p:spPr>
      </p:pic>
      <p:pic>
        <p:nvPicPr>
          <p:cNvPr id="74" name="Рисунок 73"/>
          <p:cNvPicPr/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5251268" y="3997235"/>
            <a:ext cx="849085" cy="647519"/>
          </a:xfrm>
          <a:prstGeom prst="rect">
            <a:avLst/>
          </a:prstGeom>
        </p:spPr>
      </p:pic>
      <p:pic>
        <p:nvPicPr>
          <p:cNvPr id="75" name="Рисунок 74" descr="3368-illustration-of-a-brown-moose-pv-1.png"/>
          <p:cNvPicPr>
            <a:picLocks noChangeAspect="1"/>
          </p:cNvPicPr>
          <p:nvPr/>
        </p:nvPicPr>
        <p:blipFill>
          <a:blip r:embed="rId26" cstate="print"/>
          <a:stretch>
            <a:fillRect/>
          </a:stretch>
        </p:blipFill>
        <p:spPr>
          <a:xfrm>
            <a:off x="7081076" y="2220685"/>
            <a:ext cx="919317" cy="1045028"/>
          </a:xfrm>
          <a:prstGeom prst="rect">
            <a:avLst/>
          </a:prstGeom>
        </p:spPr>
      </p:pic>
      <p:pic>
        <p:nvPicPr>
          <p:cNvPr id="76" name="Рисунок 75" descr="0_12803f_cf3f1c40_orig.png"/>
          <p:cNvPicPr>
            <a:picLocks noChangeAspect="1"/>
          </p:cNvPicPr>
          <p:nvPr/>
        </p:nvPicPr>
        <p:blipFill>
          <a:blip r:embed="rId27" cstate="print"/>
          <a:stretch>
            <a:fillRect/>
          </a:stretch>
        </p:blipFill>
        <p:spPr>
          <a:xfrm>
            <a:off x="4534987" y="679268"/>
            <a:ext cx="884940" cy="684496"/>
          </a:xfrm>
          <a:prstGeom prst="rect">
            <a:avLst/>
          </a:prstGeom>
        </p:spPr>
      </p:pic>
      <p:pic>
        <p:nvPicPr>
          <p:cNvPr id="78" name="Рисунок 77"/>
          <p:cNvPicPr/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5767846" y="2189017"/>
            <a:ext cx="1173281" cy="689891"/>
          </a:xfrm>
          <a:prstGeom prst="rect">
            <a:avLst/>
          </a:prstGeom>
        </p:spPr>
      </p:pic>
      <p:pic>
        <p:nvPicPr>
          <p:cNvPr id="79" name="Рисунок 78"/>
          <p:cNvPicPr/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4379224" y="3685309"/>
            <a:ext cx="788521" cy="415995"/>
          </a:xfrm>
          <a:prstGeom prst="rect">
            <a:avLst/>
          </a:prstGeom>
        </p:spPr>
      </p:pic>
      <p:pic>
        <p:nvPicPr>
          <p:cNvPr id="80" name="Рисунок 79"/>
          <p:cNvPicPr/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3085394" y="3034146"/>
            <a:ext cx="572206" cy="473644"/>
          </a:xfrm>
          <a:prstGeom prst="rect">
            <a:avLst/>
          </a:prstGeom>
        </p:spPr>
      </p:pic>
      <p:pic>
        <p:nvPicPr>
          <p:cNvPr id="81" name="Рисунок 80"/>
          <p:cNvPicPr/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6054436" y="5943600"/>
            <a:ext cx="692727" cy="386253"/>
          </a:xfrm>
          <a:prstGeom prst="rect">
            <a:avLst/>
          </a:prstGeom>
        </p:spPr>
      </p:pic>
      <p:pic>
        <p:nvPicPr>
          <p:cNvPr id="82" name="Рисунок 81"/>
          <p:cNvPicPr/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0" y="3006436"/>
            <a:ext cx="878773" cy="609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72410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163208"/>
            <a:ext cx="8961119" cy="998742"/>
          </a:xfrm>
        </p:spPr>
        <p:txBody>
          <a:bodyPr>
            <a:noAutofit/>
          </a:bodyPr>
          <a:lstStyle/>
          <a:p>
            <a:pPr algn="ctr"/>
            <a:endParaRPr lang="en-US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983472" y="4267011"/>
            <a:ext cx="5105400" cy="555625"/>
            <a:chOff x="1248" y="1440"/>
            <a:chExt cx="3216" cy="350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1983472" y="1752411"/>
            <a:ext cx="5105400" cy="555625"/>
            <a:chOff x="1248" y="2030"/>
            <a:chExt cx="3216" cy="350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1983472" y="2590611"/>
            <a:ext cx="5105400" cy="555625"/>
            <a:chOff x="1248" y="2640"/>
            <a:chExt cx="3216" cy="350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14" name="Group 17"/>
          <p:cNvGrpSpPr>
            <a:grpSpLocks/>
          </p:cNvGrpSpPr>
          <p:nvPr/>
        </p:nvGrpSpPr>
        <p:grpSpPr bwMode="auto">
          <a:xfrm>
            <a:off x="1983472" y="3428811"/>
            <a:ext cx="5105400" cy="555625"/>
            <a:chOff x="1248" y="3230"/>
            <a:chExt cx="3216" cy="350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19" name="Group 22"/>
          <p:cNvGrpSpPr>
            <a:grpSpLocks/>
          </p:cNvGrpSpPr>
          <p:nvPr/>
        </p:nvGrpSpPr>
        <p:grpSpPr bwMode="auto">
          <a:xfrm>
            <a:off x="1983472" y="5127436"/>
            <a:ext cx="5105400" cy="555625"/>
            <a:chOff x="1248" y="3230"/>
            <a:chExt cx="3216" cy="350"/>
          </a:xfrm>
        </p:grpSpPr>
        <p:sp>
          <p:nvSpPr>
            <p:cNvPr id="25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  <p:pic>
        <p:nvPicPr>
          <p:cNvPr id="30" name="Рисунок 29" descr="ывапрол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17551" y="404948"/>
            <a:ext cx="8908882" cy="6050307"/>
          </a:xfrm>
          <a:prstGeom prst="rect">
            <a:avLst/>
          </a:prstGeom>
          <a:ln w="28575">
            <a:solidFill>
              <a:srgbClr val="92D050"/>
            </a:solidFill>
          </a:ln>
        </p:spPr>
      </p:pic>
      <p:cxnSp>
        <p:nvCxnSpPr>
          <p:cNvPr id="36" name="Скругленная соединительная линия 35"/>
          <p:cNvCxnSpPr/>
          <p:nvPr/>
        </p:nvCxnSpPr>
        <p:spPr>
          <a:xfrm rot="5400000">
            <a:off x="2743200" y="1476103"/>
            <a:ext cx="4323808" cy="2756266"/>
          </a:xfrm>
          <a:prstGeom prst="curvedConnector3">
            <a:avLst>
              <a:gd name="adj1" fmla="val 50000"/>
            </a:avLst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Скругленная соединительная линия 39"/>
          <p:cNvCxnSpPr/>
          <p:nvPr/>
        </p:nvCxnSpPr>
        <p:spPr>
          <a:xfrm rot="10800000">
            <a:off x="587830" y="1841863"/>
            <a:ext cx="3670665" cy="128016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Скругленная соединительная линия 42"/>
          <p:cNvCxnSpPr/>
          <p:nvPr/>
        </p:nvCxnSpPr>
        <p:spPr>
          <a:xfrm rot="16200000" flipV="1">
            <a:off x="2024744" y="2024743"/>
            <a:ext cx="1423853" cy="30044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олилиния 47"/>
          <p:cNvSpPr/>
          <p:nvPr/>
        </p:nvSpPr>
        <p:spPr>
          <a:xfrm>
            <a:off x="4097384" y="1084217"/>
            <a:ext cx="1232262" cy="1841863"/>
          </a:xfrm>
          <a:custGeom>
            <a:avLst/>
            <a:gdLst>
              <a:gd name="connsiteX0" fmla="*/ 474617 w 1221376"/>
              <a:gd name="connsiteY0" fmla="*/ 1608909 h 1608909"/>
              <a:gd name="connsiteX1" fmla="*/ 95794 w 1221376"/>
              <a:gd name="connsiteY1" fmla="*/ 851263 h 1608909"/>
              <a:gd name="connsiteX2" fmla="*/ 1049382 w 1221376"/>
              <a:gd name="connsiteY2" fmla="*/ 119743 h 1608909"/>
              <a:gd name="connsiteX3" fmla="*/ 1127760 w 1221376"/>
              <a:gd name="connsiteY3" fmla="*/ 132806 h 1608909"/>
              <a:gd name="connsiteX4" fmla="*/ 1127760 w 1221376"/>
              <a:gd name="connsiteY4" fmla="*/ 80554 h 1608909"/>
              <a:gd name="connsiteX5" fmla="*/ 1127760 w 1221376"/>
              <a:gd name="connsiteY5" fmla="*/ 80554 h 1608909"/>
              <a:gd name="connsiteX6" fmla="*/ 1153885 w 1221376"/>
              <a:gd name="connsiteY6" fmla="*/ 80554 h 1608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1376" h="1608909">
                <a:moveTo>
                  <a:pt x="474617" y="1608909"/>
                </a:moveTo>
                <a:cubicBezTo>
                  <a:pt x="237308" y="1354183"/>
                  <a:pt x="0" y="1099457"/>
                  <a:pt x="95794" y="851263"/>
                </a:cubicBezTo>
                <a:cubicBezTo>
                  <a:pt x="191588" y="603069"/>
                  <a:pt x="877388" y="239486"/>
                  <a:pt x="1049382" y="119743"/>
                </a:cubicBezTo>
                <a:cubicBezTo>
                  <a:pt x="1221376" y="0"/>
                  <a:pt x="1114697" y="139337"/>
                  <a:pt x="1127760" y="132806"/>
                </a:cubicBezTo>
                <a:cubicBezTo>
                  <a:pt x="1140823" y="126275"/>
                  <a:pt x="1127760" y="80554"/>
                  <a:pt x="1127760" y="80554"/>
                </a:cubicBezTo>
                <a:lnTo>
                  <a:pt x="1127760" y="80554"/>
                </a:lnTo>
                <a:lnTo>
                  <a:pt x="1153885" y="8055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0" name="Скругленная соединительная линия 49"/>
          <p:cNvCxnSpPr/>
          <p:nvPr/>
        </p:nvCxnSpPr>
        <p:spPr>
          <a:xfrm rot="16200000" flipV="1">
            <a:off x="907869" y="2592977"/>
            <a:ext cx="1946366" cy="65314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Дуга 50"/>
          <p:cNvSpPr/>
          <p:nvPr/>
        </p:nvSpPr>
        <p:spPr>
          <a:xfrm>
            <a:off x="182880" y="2808515"/>
            <a:ext cx="1828799" cy="457200"/>
          </a:xfrm>
          <a:prstGeom prst="arc">
            <a:avLst>
              <a:gd name="adj1" fmla="val 1076767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3" name="Скругленная соединительная линия 52"/>
          <p:cNvCxnSpPr/>
          <p:nvPr/>
        </p:nvCxnSpPr>
        <p:spPr>
          <a:xfrm>
            <a:off x="3931920" y="3592286"/>
            <a:ext cx="3474720" cy="83602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олилиния 54"/>
          <p:cNvSpPr/>
          <p:nvPr/>
        </p:nvSpPr>
        <p:spPr>
          <a:xfrm>
            <a:off x="5118463" y="3905794"/>
            <a:ext cx="659674" cy="1430383"/>
          </a:xfrm>
          <a:custGeom>
            <a:avLst/>
            <a:gdLst>
              <a:gd name="connsiteX0" fmla="*/ 472440 w 659674"/>
              <a:gd name="connsiteY0" fmla="*/ 0 h 1430383"/>
              <a:gd name="connsiteX1" fmla="*/ 15240 w 659674"/>
              <a:gd name="connsiteY1" fmla="*/ 483326 h 1430383"/>
              <a:gd name="connsiteX2" fmla="*/ 563880 w 659674"/>
              <a:gd name="connsiteY2" fmla="*/ 1280160 h 1430383"/>
              <a:gd name="connsiteX3" fmla="*/ 590006 w 659674"/>
              <a:gd name="connsiteY3" fmla="*/ 1384663 h 1430383"/>
              <a:gd name="connsiteX4" fmla="*/ 537754 w 659674"/>
              <a:gd name="connsiteY4" fmla="*/ 1384663 h 1430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9674" h="1430383">
                <a:moveTo>
                  <a:pt x="472440" y="0"/>
                </a:moveTo>
                <a:cubicBezTo>
                  <a:pt x="236220" y="134983"/>
                  <a:pt x="0" y="269966"/>
                  <a:pt x="15240" y="483326"/>
                </a:cubicBezTo>
                <a:cubicBezTo>
                  <a:pt x="30480" y="696686"/>
                  <a:pt x="468086" y="1129937"/>
                  <a:pt x="563880" y="1280160"/>
                </a:cubicBezTo>
                <a:cubicBezTo>
                  <a:pt x="659674" y="1430383"/>
                  <a:pt x="594360" y="1367246"/>
                  <a:pt x="590006" y="1384663"/>
                </a:cubicBezTo>
                <a:cubicBezTo>
                  <a:pt x="585652" y="1402080"/>
                  <a:pt x="561703" y="1393371"/>
                  <a:pt x="537754" y="138466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олилиния 56"/>
          <p:cNvSpPr/>
          <p:nvPr/>
        </p:nvSpPr>
        <p:spPr>
          <a:xfrm>
            <a:off x="5734591" y="1828801"/>
            <a:ext cx="2547259" cy="2429692"/>
          </a:xfrm>
          <a:custGeom>
            <a:avLst/>
            <a:gdLst>
              <a:gd name="connsiteX0" fmla="*/ 418012 w 2444932"/>
              <a:gd name="connsiteY0" fmla="*/ 2392680 h 2392680"/>
              <a:gd name="connsiteX1" fmla="*/ 287383 w 2444932"/>
              <a:gd name="connsiteY1" fmla="*/ 1321526 h 2392680"/>
              <a:gd name="connsiteX2" fmla="*/ 2142309 w 2444932"/>
              <a:gd name="connsiteY2" fmla="*/ 185057 h 2392680"/>
              <a:gd name="connsiteX3" fmla="*/ 2103120 w 2444932"/>
              <a:gd name="connsiteY3" fmla="*/ 211183 h 2392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4932" h="2392680">
                <a:moveTo>
                  <a:pt x="418012" y="2392680"/>
                </a:moveTo>
                <a:cubicBezTo>
                  <a:pt x="209006" y="2041071"/>
                  <a:pt x="0" y="1689463"/>
                  <a:pt x="287383" y="1321526"/>
                </a:cubicBezTo>
                <a:cubicBezTo>
                  <a:pt x="574766" y="953589"/>
                  <a:pt x="1839686" y="370114"/>
                  <a:pt x="2142309" y="185057"/>
                </a:cubicBezTo>
                <a:cubicBezTo>
                  <a:pt x="2444932" y="0"/>
                  <a:pt x="2274026" y="105591"/>
                  <a:pt x="2103120" y="21118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олилиния 58"/>
          <p:cNvSpPr/>
          <p:nvPr/>
        </p:nvSpPr>
        <p:spPr>
          <a:xfrm>
            <a:off x="5734595" y="1267098"/>
            <a:ext cx="1397726" cy="1110342"/>
          </a:xfrm>
          <a:custGeom>
            <a:avLst/>
            <a:gdLst>
              <a:gd name="connsiteX0" fmla="*/ 0 w 944880"/>
              <a:gd name="connsiteY0" fmla="*/ 857794 h 857794"/>
              <a:gd name="connsiteX1" fmla="*/ 796834 w 944880"/>
              <a:gd name="connsiteY1" fmla="*/ 648788 h 857794"/>
              <a:gd name="connsiteX2" fmla="*/ 888274 w 944880"/>
              <a:gd name="connsiteY2" fmla="*/ 87086 h 857794"/>
              <a:gd name="connsiteX3" fmla="*/ 901337 w 944880"/>
              <a:gd name="connsiteY3" fmla="*/ 126274 h 857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4880" h="857794">
                <a:moveTo>
                  <a:pt x="0" y="857794"/>
                </a:moveTo>
                <a:cubicBezTo>
                  <a:pt x="324394" y="817516"/>
                  <a:pt x="648788" y="777239"/>
                  <a:pt x="796834" y="648788"/>
                </a:cubicBezTo>
                <a:cubicBezTo>
                  <a:pt x="944880" y="520337"/>
                  <a:pt x="870857" y="174172"/>
                  <a:pt x="888274" y="87086"/>
                </a:cubicBezTo>
                <a:cubicBezTo>
                  <a:pt x="905691" y="0"/>
                  <a:pt x="903514" y="63137"/>
                  <a:pt x="901337" y="126274"/>
                </a:cubicBezTo>
              </a:path>
            </a:pathLst>
          </a:cu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1" name="Скругленная соединительная линия 60"/>
          <p:cNvCxnSpPr/>
          <p:nvPr/>
        </p:nvCxnSpPr>
        <p:spPr>
          <a:xfrm rot="10800000">
            <a:off x="7027825" y="1998619"/>
            <a:ext cx="914393" cy="5225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Рисунок 4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483326" y="966653"/>
            <a:ext cx="992778" cy="1227908"/>
          </a:xfrm>
          <a:prstGeom prst="rect">
            <a:avLst/>
          </a:prstGeom>
        </p:spPr>
      </p:pic>
      <p:pic>
        <p:nvPicPr>
          <p:cNvPr id="42" name="Рисунок 4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3408047" y="1894114"/>
            <a:ext cx="889633" cy="1168174"/>
          </a:xfrm>
          <a:prstGeom prst="rect">
            <a:avLst/>
          </a:prstGeom>
        </p:spPr>
      </p:pic>
      <p:pic>
        <p:nvPicPr>
          <p:cNvPr id="44" name="Рисунок 4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7863840" y="1449977"/>
            <a:ext cx="1280160" cy="1358536"/>
          </a:xfrm>
          <a:prstGeom prst="rect">
            <a:avLst/>
          </a:prstGeom>
        </p:spPr>
      </p:pic>
      <p:pic>
        <p:nvPicPr>
          <p:cNvPr id="45" name="Рисунок 4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679268" y="2913017"/>
            <a:ext cx="1031966" cy="1254034"/>
          </a:xfrm>
          <a:prstGeom prst="rect">
            <a:avLst/>
          </a:prstGeom>
        </p:spPr>
      </p:pic>
      <p:pic>
        <p:nvPicPr>
          <p:cNvPr id="46" name="Рисунок 4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5917475" y="4558936"/>
            <a:ext cx="1071153" cy="1332411"/>
          </a:xfrm>
          <a:prstGeom prst="rect">
            <a:avLst/>
          </a:prstGeom>
        </p:spPr>
      </p:pic>
      <p:pic>
        <p:nvPicPr>
          <p:cNvPr id="47" name="Рисунок 46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6307819" y="287383"/>
            <a:ext cx="955130" cy="1267096"/>
          </a:xfrm>
          <a:prstGeom prst="rect">
            <a:avLst/>
          </a:prstGeom>
        </p:spPr>
      </p:pic>
      <p:pic>
        <p:nvPicPr>
          <p:cNvPr id="52" name="Рисунок 51" descr="24925929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662648" y="2795451"/>
            <a:ext cx="1130077" cy="829900"/>
          </a:xfrm>
          <a:prstGeom prst="rect">
            <a:avLst/>
          </a:prstGeom>
        </p:spPr>
      </p:pic>
      <p:pic>
        <p:nvPicPr>
          <p:cNvPr id="49" name="Рисунок 48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4258491" y="4180114"/>
            <a:ext cx="1214846" cy="836023"/>
          </a:xfrm>
          <a:prstGeom prst="rect">
            <a:avLst/>
          </a:prstGeom>
        </p:spPr>
      </p:pic>
      <p:pic>
        <p:nvPicPr>
          <p:cNvPr id="54" name="Рисунок 53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 rot="19173451">
            <a:off x="5715002" y="1338628"/>
            <a:ext cx="749286" cy="402457"/>
          </a:xfrm>
          <a:prstGeom prst="rect">
            <a:avLst/>
          </a:prstGeom>
        </p:spPr>
      </p:pic>
      <p:pic>
        <p:nvPicPr>
          <p:cNvPr id="56" name="Рисунок 55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7080069" y="3291839"/>
            <a:ext cx="1149530" cy="352697"/>
          </a:xfrm>
          <a:prstGeom prst="rect">
            <a:avLst/>
          </a:prstGeom>
        </p:spPr>
      </p:pic>
      <p:pic>
        <p:nvPicPr>
          <p:cNvPr id="58" name="Рисунок 57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1593670" y="1371600"/>
            <a:ext cx="953588" cy="483144"/>
          </a:xfrm>
          <a:prstGeom prst="rect">
            <a:avLst/>
          </a:prstGeom>
        </p:spPr>
      </p:pic>
      <p:pic>
        <p:nvPicPr>
          <p:cNvPr id="60" name="Рисунок 59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274320" y="2390502"/>
            <a:ext cx="862149" cy="467903"/>
          </a:xfrm>
          <a:prstGeom prst="rect">
            <a:avLst/>
          </a:prstGeom>
        </p:spPr>
      </p:pic>
      <p:pic>
        <p:nvPicPr>
          <p:cNvPr id="62" name="Рисунок 61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2259875" y="3239588"/>
            <a:ext cx="666205" cy="683715"/>
          </a:xfrm>
          <a:prstGeom prst="rect">
            <a:avLst/>
          </a:prstGeom>
        </p:spPr>
      </p:pic>
      <p:pic>
        <p:nvPicPr>
          <p:cNvPr id="63" name="Рисунок 62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6323058" y="2743201"/>
            <a:ext cx="730885" cy="882696"/>
          </a:xfrm>
          <a:prstGeom prst="rect">
            <a:avLst/>
          </a:prstGeom>
        </p:spPr>
      </p:pic>
      <p:pic>
        <p:nvPicPr>
          <p:cNvPr id="64" name="Рисунок 63"/>
          <p:cNvPicPr/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3317967" y="4258490"/>
            <a:ext cx="679268" cy="535577"/>
          </a:xfrm>
          <a:prstGeom prst="rect">
            <a:avLst/>
          </a:prstGeom>
        </p:spPr>
      </p:pic>
      <p:pic>
        <p:nvPicPr>
          <p:cNvPr id="65" name="Рисунок 64"/>
          <p:cNvPicPr/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2821578" y="1436914"/>
            <a:ext cx="783772" cy="654322"/>
          </a:xfrm>
          <a:prstGeom prst="rect">
            <a:avLst/>
          </a:prstGeom>
        </p:spPr>
      </p:pic>
      <p:pic>
        <p:nvPicPr>
          <p:cNvPr id="66" name="Рисунок 65"/>
          <p:cNvPicPr/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6165668" y="3696789"/>
            <a:ext cx="927463" cy="678996"/>
          </a:xfrm>
          <a:prstGeom prst="rect">
            <a:avLst/>
          </a:prstGeom>
        </p:spPr>
      </p:pic>
      <p:pic>
        <p:nvPicPr>
          <p:cNvPr id="68" name="Рисунок 67"/>
          <p:cNvPicPr/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3960816" y="2801786"/>
            <a:ext cx="1031967" cy="622891"/>
          </a:xfrm>
          <a:prstGeom prst="rect">
            <a:avLst/>
          </a:prstGeom>
        </p:spPr>
      </p:pic>
      <p:pic>
        <p:nvPicPr>
          <p:cNvPr id="69" name="Рисунок 68"/>
          <p:cNvPicPr/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4689566" y="1554479"/>
            <a:ext cx="862148" cy="790303"/>
          </a:xfrm>
          <a:prstGeom prst="rect">
            <a:avLst/>
          </a:prstGeom>
        </p:spPr>
      </p:pic>
      <p:pic>
        <p:nvPicPr>
          <p:cNvPr id="70" name="Рисунок 69"/>
          <p:cNvPicPr/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1541418" y="1998618"/>
            <a:ext cx="1084217" cy="880472"/>
          </a:xfrm>
          <a:prstGeom prst="rect">
            <a:avLst/>
          </a:prstGeom>
        </p:spPr>
      </p:pic>
      <p:pic>
        <p:nvPicPr>
          <p:cNvPr id="72" name="Рисунок 71"/>
          <p:cNvPicPr/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7196365" y="1449977"/>
            <a:ext cx="641350" cy="535531"/>
          </a:xfrm>
          <a:prstGeom prst="rect">
            <a:avLst/>
          </a:prstGeom>
        </p:spPr>
      </p:pic>
      <p:pic>
        <p:nvPicPr>
          <p:cNvPr id="73" name="Рисунок 72"/>
          <p:cNvPicPr/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 rot="16200000">
            <a:off x="4023364" y="796832"/>
            <a:ext cx="483324" cy="666207"/>
          </a:xfrm>
          <a:prstGeom prst="rect">
            <a:avLst/>
          </a:prstGeom>
        </p:spPr>
      </p:pic>
      <p:pic>
        <p:nvPicPr>
          <p:cNvPr id="74" name="Рисунок 73"/>
          <p:cNvPicPr/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5251268" y="3997235"/>
            <a:ext cx="849085" cy="647519"/>
          </a:xfrm>
          <a:prstGeom prst="rect">
            <a:avLst/>
          </a:prstGeom>
        </p:spPr>
      </p:pic>
      <p:pic>
        <p:nvPicPr>
          <p:cNvPr id="75" name="Рисунок 74" descr="3368-illustration-of-a-brown-moose-pv-1.png"/>
          <p:cNvPicPr>
            <a:picLocks noChangeAspect="1"/>
          </p:cNvPicPr>
          <p:nvPr/>
        </p:nvPicPr>
        <p:blipFill>
          <a:blip r:embed="rId26" cstate="print"/>
          <a:stretch>
            <a:fillRect/>
          </a:stretch>
        </p:blipFill>
        <p:spPr>
          <a:xfrm>
            <a:off x="7081076" y="2220685"/>
            <a:ext cx="919317" cy="1045028"/>
          </a:xfrm>
          <a:prstGeom prst="rect">
            <a:avLst/>
          </a:prstGeom>
        </p:spPr>
      </p:pic>
      <p:pic>
        <p:nvPicPr>
          <p:cNvPr id="76" name="Рисунок 75" descr="0_12803f_cf3f1c40_orig.png"/>
          <p:cNvPicPr>
            <a:picLocks noChangeAspect="1"/>
          </p:cNvPicPr>
          <p:nvPr/>
        </p:nvPicPr>
        <p:blipFill>
          <a:blip r:embed="rId27" cstate="print"/>
          <a:stretch>
            <a:fillRect/>
          </a:stretch>
        </p:blipFill>
        <p:spPr>
          <a:xfrm>
            <a:off x="4534987" y="679268"/>
            <a:ext cx="884940" cy="684496"/>
          </a:xfrm>
          <a:prstGeom prst="rect">
            <a:avLst/>
          </a:prstGeom>
        </p:spPr>
      </p:pic>
      <p:pic>
        <p:nvPicPr>
          <p:cNvPr id="78" name="Рисунок 77"/>
          <p:cNvPicPr/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5767846" y="2189017"/>
            <a:ext cx="1173281" cy="689891"/>
          </a:xfrm>
          <a:prstGeom prst="rect">
            <a:avLst/>
          </a:prstGeom>
        </p:spPr>
      </p:pic>
      <p:pic>
        <p:nvPicPr>
          <p:cNvPr id="79" name="Рисунок 78"/>
          <p:cNvPicPr/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4379224" y="3685309"/>
            <a:ext cx="788521" cy="415995"/>
          </a:xfrm>
          <a:prstGeom prst="rect">
            <a:avLst/>
          </a:prstGeom>
        </p:spPr>
      </p:pic>
      <p:pic>
        <p:nvPicPr>
          <p:cNvPr id="80" name="Рисунок 79"/>
          <p:cNvPicPr/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3085394" y="3034146"/>
            <a:ext cx="572206" cy="473644"/>
          </a:xfrm>
          <a:prstGeom prst="rect">
            <a:avLst/>
          </a:prstGeom>
        </p:spPr>
      </p:pic>
      <p:pic>
        <p:nvPicPr>
          <p:cNvPr id="81" name="Рисунок 80"/>
          <p:cNvPicPr/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6054436" y="5943600"/>
            <a:ext cx="692727" cy="386253"/>
          </a:xfrm>
          <a:prstGeom prst="rect">
            <a:avLst/>
          </a:prstGeom>
        </p:spPr>
      </p:pic>
      <p:pic>
        <p:nvPicPr>
          <p:cNvPr id="82" name="Рисунок 81"/>
          <p:cNvPicPr/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0" y="3006436"/>
            <a:ext cx="878773" cy="609287"/>
          </a:xfrm>
          <a:prstGeom prst="rect">
            <a:avLst/>
          </a:prstGeom>
        </p:spPr>
      </p:pic>
      <p:sp>
        <p:nvSpPr>
          <p:cNvPr id="71" name="Скругленный прямоугольник 70"/>
          <p:cNvSpPr/>
          <p:nvPr/>
        </p:nvSpPr>
        <p:spPr>
          <a:xfrm>
            <a:off x="5555671" y="2687781"/>
            <a:ext cx="928255" cy="2355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Балаково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Блок-схема: узел 82"/>
          <p:cNvSpPr/>
          <p:nvPr/>
        </p:nvSpPr>
        <p:spPr>
          <a:xfrm>
            <a:off x="5597236" y="2604655"/>
            <a:ext cx="83127" cy="83128"/>
          </a:xfrm>
          <a:prstGeom prst="flowChartConnector">
            <a:avLst/>
          </a:prstGeom>
          <a:solidFill>
            <a:srgbClr val="00B05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4308764" y="3366654"/>
            <a:ext cx="858982" cy="207818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Саратов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Блок-схема: узел 86"/>
          <p:cNvSpPr/>
          <p:nvPr/>
        </p:nvSpPr>
        <p:spPr>
          <a:xfrm>
            <a:off x="4267200" y="3297382"/>
            <a:ext cx="83127" cy="83128"/>
          </a:xfrm>
          <a:prstGeom prst="flowChartConnector">
            <a:avLst/>
          </a:prstGeom>
          <a:solidFill>
            <a:srgbClr val="00B05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Блок-схема: узел 87"/>
          <p:cNvSpPr/>
          <p:nvPr/>
        </p:nvSpPr>
        <p:spPr>
          <a:xfrm>
            <a:off x="5250872" y="2549237"/>
            <a:ext cx="83127" cy="83128"/>
          </a:xfrm>
          <a:prstGeom prst="flowChartConnector">
            <a:avLst/>
          </a:prstGeom>
          <a:solidFill>
            <a:srgbClr val="00B05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Скругленный прямоугольник 90"/>
          <p:cNvSpPr/>
          <p:nvPr/>
        </p:nvSpPr>
        <p:spPr>
          <a:xfrm>
            <a:off x="4447309" y="2410691"/>
            <a:ext cx="803564" cy="2355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Вольск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Скругленный прямоугольник 91"/>
          <p:cNvSpPr/>
          <p:nvPr/>
        </p:nvSpPr>
        <p:spPr>
          <a:xfrm>
            <a:off x="5126182" y="498764"/>
            <a:ext cx="1025235" cy="2632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Хвалынск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Блок-схема: узел 92"/>
          <p:cNvSpPr/>
          <p:nvPr/>
        </p:nvSpPr>
        <p:spPr>
          <a:xfrm>
            <a:off x="6137563" y="748146"/>
            <a:ext cx="83127" cy="83128"/>
          </a:xfrm>
          <a:prstGeom prst="flowChartConnector">
            <a:avLst/>
          </a:prstGeom>
          <a:solidFill>
            <a:srgbClr val="00B05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Блок-схема: узел 93"/>
          <p:cNvSpPr/>
          <p:nvPr/>
        </p:nvSpPr>
        <p:spPr>
          <a:xfrm>
            <a:off x="1634835" y="1911927"/>
            <a:ext cx="83127" cy="83128"/>
          </a:xfrm>
          <a:prstGeom prst="flowChartConnector">
            <a:avLst/>
          </a:prstGeom>
          <a:solidFill>
            <a:srgbClr val="00B05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Скругленный прямоугольник 95"/>
          <p:cNvSpPr/>
          <p:nvPr/>
        </p:nvSpPr>
        <p:spPr>
          <a:xfrm>
            <a:off x="1731816" y="1884218"/>
            <a:ext cx="928257" cy="24938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Ртищево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Блок-схема: узел 98"/>
          <p:cNvSpPr/>
          <p:nvPr/>
        </p:nvSpPr>
        <p:spPr>
          <a:xfrm>
            <a:off x="7633855" y="2895600"/>
            <a:ext cx="83127" cy="83128"/>
          </a:xfrm>
          <a:prstGeom prst="flowChartConnector">
            <a:avLst/>
          </a:prstGeom>
          <a:solidFill>
            <a:srgbClr val="00B05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Блок-схема: узел 99"/>
          <p:cNvSpPr/>
          <p:nvPr/>
        </p:nvSpPr>
        <p:spPr>
          <a:xfrm>
            <a:off x="1593272" y="3089564"/>
            <a:ext cx="83127" cy="83128"/>
          </a:xfrm>
          <a:prstGeom prst="flowChartConnector">
            <a:avLst/>
          </a:prstGeom>
          <a:solidFill>
            <a:srgbClr val="00B05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Скругленный прямоугольник 101"/>
          <p:cNvSpPr/>
          <p:nvPr/>
        </p:nvSpPr>
        <p:spPr>
          <a:xfrm>
            <a:off x="7689274" y="2992582"/>
            <a:ext cx="831272" cy="2355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Пугачёв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" name="Скругленный прямоугольник 102"/>
          <p:cNvSpPr/>
          <p:nvPr/>
        </p:nvSpPr>
        <p:spPr>
          <a:xfrm>
            <a:off x="1690255" y="3006436"/>
            <a:ext cx="900545" cy="24938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Балашов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2410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83" grpId="0" animBg="1"/>
      <p:bldP spid="84" grpId="0" animBg="1"/>
      <p:bldP spid="87" grpId="0" animBg="1"/>
      <p:bldP spid="88" grpId="0" animBg="1"/>
      <p:bldP spid="91" grpId="0" animBg="1"/>
      <p:bldP spid="92" grpId="0" animBg="1"/>
      <p:bldP spid="93" grpId="0" animBg="1"/>
      <p:bldP spid="94" grpId="0" animBg="1"/>
      <p:bldP spid="96" grpId="0" animBg="1"/>
      <p:bldP spid="99" grpId="0" animBg="1"/>
      <p:bldP spid="100" grpId="0" animBg="1"/>
      <p:bldP spid="102" grpId="0" animBg="1"/>
      <p:bldP spid="10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675</TotalTime>
  <Words>155</Words>
  <Application>Microsoft Office PowerPoint</Application>
  <PresentationFormat>Экран (4:3)</PresentationFormat>
  <Paragraphs>71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Слайд 1</vt:lpstr>
      <vt:lpstr>ПЛАН-СХЕМА</vt:lpstr>
      <vt:lpstr>Слайд 3</vt:lpstr>
      <vt:lpstr>Слайд 4</vt:lpstr>
      <vt:lpstr>Слайд 5</vt:lpstr>
      <vt:lpstr>Слайд 6</vt:lpstr>
      <vt:lpstr>Слайд 7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Любаня</cp:lastModifiedBy>
  <cp:revision>149</cp:revision>
  <dcterms:created xsi:type="dcterms:W3CDTF">2016-11-18T14:12:19Z</dcterms:created>
  <dcterms:modified xsi:type="dcterms:W3CDTF">2019-07-12T10:23:42Z</dcterms:modified>
</cp:coreProperties>
</file>