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60" r:id="rId6"/>
    <p:sldId id="264" r:id="rId7"/>
    <p:sldId id="259" r:id="rId8"/>
    <p:sldId id="261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648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77BBD-B617-4DE4-B5B5-A826478340B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E6C39-05F4-4750-B65C-E9ED34D195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77BBD-B617-4DE4-B5B5-A826478340B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E6C39-05F4-4750-B65C-E9ED34D195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77BBD-B617-4DE4-B5B5-A826478340B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E6C39-05F4-4750-B65C-E9ED34D195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77BBD-B617-4DE4-B5B5-A826478340B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E6C39-05F4-4750-B65C-E9ED34D195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77BBD-B617-4DE4-B5B5-A826478340B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E6C39-05F4-4750-B65C-E9ED34D195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77BBD-B617-4DE4-B5B5-A826478340B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E6C39-05F4-4750-B65C-E9ED34D195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77BBD-B617-4DE4-B5B5-A826478340B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E6C39-05F4-4750-B65C-E9ED34D195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77BBD-B617-4DE4-B5B5-A826478340B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E6C39-05F4-4750-B65C-E9ED34D195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77BBD-B617-4DE4-B5B5-A826478340B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E6C39-05F4-4750-B65C-E9ED34D195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77BBD-B617-4DE4-B5B5-A826478340B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E6C39-05F4-4750-B65C-E9ED34D195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77BBD-B617-4DE4-B5B5-A826478340B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E6C39-05F4-4750-B65C-E9ED34D195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77BBD-B617-4DE4-B5B5-A826478340BC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E6C39-05F4-4750-B65C-E9ED34D195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ance123.ru/kalinka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horeografiya.com/image/data/slide2_0.jpg"/>
          <p:cNvPicPr>
            <a:picLocks noChangeAspect="1" noChangeArrowheads="1"/>
          </p:cNvPicPr>
          <p:nvPr/>
        </p:nvPicPr>
        <p:blipFill>
          <a:blip r:embed="rId2" cstate="print"/>
          <a:srcRect l="13359" r="26085"/>
          <a:stretch>
            <a:fillRect/>
          </a:stretch>
        </p:blipFill>
        <p:spPr bwMode="auto">
          <a:xfrm>
            <a:off x="1835696" y="1916832"/>
            <a:ext cx="5868144" cy="4401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331640" y="0"/>
            <a:ext cx="7030771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«Танцуют все!»</a:t>
            </a:r>
          </a:p>
          <a:p>
            <a:pPr algn="ctr"/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(историческая дискотека)</a:t>
            </a:r>
            <a:endParaRPr lang="ru-RU" sz="4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704" y="0"/>
            <a:ext cx="5188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Хоровод (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Танок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Картинки по запросу &quot;хоровод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7605843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8" name="Picture 4" descr="http://images.gofreedownload.net/volume-normal-yellow-35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877272"/>
            <a:ext cx="720080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83768" y="0"/>
            <a:ext cx="42873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Комаринская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Картинки по запросу &quot;комаринская танец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465293" cy="49723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http://images.gofreedownload.net/volume-normal-yellow-35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877272"/>
            <a:ext cx="720080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03848" y="0"/>
            <a:ext cx="2761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Калинка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Картинки по запросу &quot;калинка танец старинное фото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340768"/>
            <a:ext cx="6656739" cy="4608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940152" y="6237312"/>
            <a:ext cx="2736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http://dance123.ru/kalinka</a:t>
            </a:r>
            <a:endParaRPr lang="ru-RU" dirty="0"/>
          </a:p>
        </p:txBody>
      </p:sp>
      <p:pic>
        <p:nvPicPr>
          <p:cNvPr id="6" name="Picture 4" descr="http://images.gofreedownload.net/volume-normal-yellow-35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2"/>
            <a:ext cx="720080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87824" y="0"/>
            <a:ext cx="28247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Кадриль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Картинки по запросу &quot;кадриль танец старинное фото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858000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http://images.gofreedownload.net/volume-normal-yellow-35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877272"/>
            <a:ext cx="720080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Картинки по запросу &quot;полонез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8" name="Picture 4" descr="Картинки по запросу &quot;полонез&quot;&quot;"/>
          <p:cNvPicPr>
            <a:picLocks noChangeAspect="1" noChangeArrowheads="1"/>
          </p:cNvPicPr>
          <p:nvPr/>
        </p:nvPicPr>
        <p:blipFill>
          <a:blip r:embed="rId2" cstate="print"/>
          <a:srcRect l="3322" r="3088" b="5662"/>
          <a:stretch>
            <a:fillRect/>
          </a:stretch>
        </p:blipFill>
        <p:spPr bwMode="auto">
          <a:xfrm>
            <a:off x="1259632" y="1772816"/>
            <a:ext cx="6682703" cy="3789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987824" y="332656"/>
            <a:ext cx="2782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Полонез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 descr="http://images.gofreedownload.net/volume-normal-yellow-35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877272"/>
            <a:ext cx="720080" cy="720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188640"/>
            <a:ext cx="3095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Котильон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https://godance.tv/sites/default/files/imagecache/group-list/group/3412/avatar/526a861505b1b842bcb00e58e1dfba83.jpg"/>
          <p:cNvPicPr>
            <a:picLocks noChangeAspect="1" noChangeArrowheads="1"/>
          </p:cNvPicPr>
          <p:nvPr/>
        </p:nvPicPr>
        <p:blipFill>
          <a:blip r:embed="rId2" cstate="print"/>
          <a:srcRect b="8824"/>
          <a:stretch>
            <a:fillRect/>
          </a:stretch>
        </p:blipFill>
        <p:spPr bwMode="auto">
          <a:xfrm>
            <a:off x="1979712" y="1772816"/>
            <a:ext cx="4896544" cy="44644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074" name="AutoShape 2" descr="Картинки по запросу &quot;полонез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4" descr="http://images.gofreedownload.net/volume-normal-yellow-35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877272"/>
            <a:ext cx="720080" cy="720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79512" y="116632"/>
            <a:ext cx="2736304" cy="26642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228184" y="116632"/>
            <a:ext cx="2736304" cy="26642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203848" y="116632"/>
            <a:ext cx="2736304" cy="26642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156176" y="3429000"/>
            <a:ext cx="2736304" cy="26642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203848" y="3429000"/>
            <a:ext cx="2736304" cy="26642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9512" y="3429000"/>
            <a:ext cx="2736304" cy="26642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://www.coollady.ru/pic/0003/039/0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76672"/>
            <a:ext cx="2016224" cy="1986752"/>
          </a:xfrm>
          <a:prstGeom prst="rect">
            <a:avLst/>
          </a:prstGeom>
          <a:noFill/>
        </p:spPr>
      </p:pic>
      <p:pic>
        <p:nvPicPr>
          <p:cNvPr id="3078" name="Picture 6" descr="https://www.zastavki.com/pictures/1024x768/2014/Nature___Flowers_Red_carnation_083224_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404664"/>
            <a:ext cx="2880320" cy="2160240"/>
          </a:xfrm>
          <a:prstGeom prst="rect">
            <a:avLst/>
          </a:prstGeom>
          <a:noFill/>
        </p:spPr>
      </p:pic>
      <p:pic>
        <p:nvPicPr>
          <p:cNvPr id="3080" name="Picture 8" descr="https://img0.liveinternet.ru/images/attach/c/5/123/415/123415718_large_0_b3908_9d54c67f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861048"/>
            <a:ext cx="2304256" cy="2139230"/>
          </a:xfrm>
          <a:prstGeom prst="rect">
            <a:avLst/>
          </a:prstGeom>
          <a:noFill/>
        </p:spPr>
      </p:pic>
      <p:pic>
        <p:nvPicPr>
          <p:cNvPr id="3082" name="Picture 10" descr="http://www.playcast.ru/uploads/2019/02/28/2671253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645024"/>
            <a:ext cx="2189740" cy="2376264"/>
          </a:xfrm>
          <a:prstGeom prst="rect">
            <a:avLst/>
          </a:prstGeom>
          <a:noFill/>
        </p:spPr>
      </p:pic>
      <p:pic>
        <p:nvPicPr>
          <p:cNvPr id="3084" name="Picture 12" descr="https://avatars.mds.yandex.net/get-pdb/51720/2e0be500-ac1a-472b-9c96-253c39a10bcd/s1200?webp=fals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3645024"/>
            <a:ext cx="2232248" cy="2390366"/>
          </a:xfrm>
          <a:prstGeom prst="rect">
            <a:avLst/>
          </a:prstGeom>
          <a:noFill/>
        </p:spPr>
      </p:pic>
      <p:pic>
        <p:nvPicPr>
          <p:cNvPr id="3086" name="Picture 14" descr="https://3.bp.blogspot.com/-2uFTG9wQLKY/WxJv0xBrFEI/AAAAAAAAaXI/4Mx2w52pwawYnSQarbaJ6bsVMsRfV8E_QCLcBGAs/s1600/Honey_Day_DoV%2B%252817%252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04664"/>
            <a:ext cx="2543156" cy="216024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0" y="5903893"/>
            <a:ext cx="308770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Segoe Script" pitchFamily="34" charset="0"/>
              </a:rPr>
              <a:t>«Я </a:t>
            </a:r>
            <a:r>
              <a:rPr lang="ru-RU" sz="2800" b="1" dirty="0">
                <a:latin typeface="Segoe Script" pitchFamily="34" charset="0"/>
              </a:rPr>
              <a:t>всегда буду </a:t>
            </a:r>
            <a:endParaRPr lang="ru-RU" sz="2800" b="1" dirty="0" smtClean="0">
              <a:latin typeface="Segoe Script" pitchFamily="34" charset="0"/>
            </a:endParaRPr>
          </a:p>
          <a:p>
            <a:pPr algn="ctr"/>
            <a:r>
              <a:rPr lang="ru-RU" sz="2800" b="1" dirty="0" smtClean="0">
                <a:latin typeface="Segoe Script" pitchFamily="34" charset="0"/>
              </a:rPr>
              <a:t>с тобой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419872" y="2492896"/>
            <a:ext cx="23294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Segoe Script" pitchFamily="34" charset="0"/>
              </a:rPr>
              <a:t>«Давай </a:t>
            </a:r>
          </a:p>
          <a:p>
            <a:pPr algn="ctr"/>
            <a:r>
              <a:rPr lang="ru-RU" sz="2800" b="1" dirty="0" smtClean="0">
                <a:latin typeface="Segoe Script" pitchFamily="34" charset="0"/>
              </a:rPr>
              <a:t>дружить»</a:t>
            </a:r>
            <a:endParaRPr lang="ru-RU" sz="2800" b="1" dirty="0">
              <a:latin typeface="Segoe Script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352851" y="2780928"/>
            <a:ext cx="27911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Segoe Script" pitchFamily="34" charset="0"/>
              </a:rPr>
              <a:t>«Я главный»</a:t>
            </a:r>
            <a:endParaRPr lang="ru-RU" sz="2800" b="1" dirty="0">
              <a:latin typeface="Segoe Script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43808" y="5903893"/>
            <a:ext cx="384913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Segoe Script" pitchFamily="34" charset="0"/>
              </a:rPr>
              <a:t>«</a:t>
            </a:r>
            <a:r>
              <a:rPr lang="ru-RU" sz="2800" b="1" dirty="0" smtClean="0">
                <a:latin typeface="Segoe Script" pitchFamily="34" charset="0"/>
              </a:rPr>
              <a:t>Мне нравится</a:t>
            </a:r>
          </a:p>
          <a:p>
            <a:r>
              <a:rPr lang="ru-RU" sz="2800" b="1" dirty="0" smtClean="0">
                <a:latin typeface="Segoe Script" pitchFamily="34" charset="0"/>
              </a:rPr>
              <a:t> </a:t>
            </a:r>
            <a:r>
              <a:rPr lang="ru-RU" sz="2800" b="1" dirty="0">
                <a:latin typeface="Segoe Script" pitchFamily="34" charset="0"/>
              </a:rPr>
              <a:t>твоя наивность</a:t>
            </a:r>
            <a:r>
              <a:rPr lang="ru-RU" sz="2400" b="1" dirty="0">
                <a:latin typeface="Segoe Script" pitchFamily="34" charset="0"/>
              </a:rPr>
              <a:t>»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67544" y="2780928"/>
            <a:ext cx="22220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Segoe Script" pitchFamily="34" charset="0"/>
              </a:rPr>
              <a:t>«</a:t>
            </a:r>
            <a:r>
              <a:rPr lang="ru-RU" sz="2800" b="1" dirty="0">
                <a:latin typeface="Segoe Script" pitchFamily="34" charset="0"/>
              </a:rPr>
              <a:t>Скучаю</a:t>
            </a:r>
            <a:r>
              <a:rPr lang="ru-RU" b="1" dirty="0">
                <a:latin typeface="Segoe Script" pitchFamily="34" charset="0"/>
              </a:rPr>
              <a:t>!»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588224" y="6021288"/>
            <a:ext cx="2438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Segoe Script" pitchFamily="34" charset="0"/>
              </a:rPr>
              <a:t>«</a:t>
            </a:r>
            <a:r>
              <a:rPr lang="ru-RU" sz="2800" b="1" dirty="0">
                <a:latin typeface="Segoe Script" pitchFamily="34" charset="0"/>
              </a:rPr>
              <a:t>Ты ангел</a:t>
            </a:r>
            <a:r>
              <a:rPr lang="ru-RU" sz="2400" b="1" dirty="0" smtClean="0">
                <a:latin typeface="Segoe Script" pitchFamily="34" charset="0"/>
              </a:rPr>
              <a:t>»</a:t>
            </a:r>
            <a:endParaRPr lang="ru-RU" sz="2400" b="1" dirty="0">
              <a:latin typeface="Segoe Script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Картинки по запросу &quot;танец старинное фото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628800"/>
            <a:ext cx="3651870" cy="4869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331640" y="476672"/>
            <a:ext cx="68034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52</Words>
  <Application>Microsoft Office PowerPoint</Application>
  <PresentationFormat>Экран (4:3)</PresentationFormat>
  <Paragraphs>19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Пользователь Windows</cp:lastModifiedBy>
  <cp:revision>18</cp:revision>
  <dcterms:created xsi:type="dcterms:W3CDTF">2019-09-30T12:01:26Z</dcterms:created>
  <dcterms:modified xsi:type="dcterms:W3CDTF">2019-11-13T20:40:16Z</dcterms:modified>
</cp:coreProperties>
</file>