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9"/>
  </p:notesMasterIdLst>
  <p:sldIdLst>
    <p:sldId id="290" r:id="rId2"/>
    <p:sldId id="283" r:id="rId3"/>
    <p:sldId id="284" r:id="rId4"/>
    <p:sldId id="285" r:id="rId5"/>
    <p:sldId id="256" r:id="rId6"/>
    <p:sldId id="286" r:id="rId7"/>
    <p:sldId id="257" r:id="rId8"/>
    <p:sldId id="258" r:id="rId9"/>
    <p:sldId id="260" r:id="rId10"/>
    <p:sldId id="259" r:id="rId11"/>
    <p:sldId id="261" r:id="rId12"/>
    <p:sldId id="262" r:id="rId13"/>
    <p:sldId id="263" r:id="rId14"/>
    <p:sldId id="264" r:id="rId15"/>
    <p:sldId id="265" r:id="rId16"/>
    <p:sldId id="266" r:id="rId17"/>
    <p:sldId id="268" r:id="rId18"/>
    <p:sldId id="269" r:id="rId19"/>
    <p:sldId id="270" r:id="rId20"/>
    <p:sldId id="271" r:id="rId21"/>
    <p:sldId id="273" r:id="rId22"/>
    <p:sldId id="275" r:id="rId23"/>
    <p:sldId id="276" r:id="rId24"/>
    <p:sldId id="277" r:id="rId25"/>
    <p:sldId id="287" r:id="rId26"/>
    <p:sldId id="288" r:id="rId27"/>
    <p:sldId id="28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DAE031-7B67-41DF-A03A-303AA6FE0F67}" type="datetimeFigureOut">
              <a:rPr lang="ru-RU" smtClean="0"/>
              <a:t>24.11.2022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4AFF66-67A0-46DF-9792-A86DF447AA5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693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692D0240-F900-417F-AF58-1BE9A7582B1E}" type="datetime1">
              <a:rPr lang="ru-RU" smtClean="0"/>
              <a:t>24.11.2022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C70DB-CCB8-456A-9EF8-4F18036F4B4B}" type="datetime1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3F2652-EC68-4347-9A9C-B95701609264}" type="datetime1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7C1E44-6166-4250-9D49-9A0397429B59}" type="datetime1">
              <a:rPr lang="ru-RU" smtClean="0"/>
              <a:t>24.11.2022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E447DB19-BF65-44AB-89D9-766D2FD0FFEF}" type="datetime1">
              <a:rPr lang="ru-RU" smtClean="0"/>
              <a:t>24.11.2022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326FEF-FD38-410B-9B3B-A88A4A110E25}" type="datetime1">
              <a:rPr lang="ru-RU" smtClean="0"/>
              <a:t>24.11.2022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9DCD5-6D6E-4B21-AE10-4A5CA2239B5D}" type="datetime1">
              <a:rPr lang="ru-RU" smtClean="0"/>
              <a:t>24.11.2022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EC81D45-F0FA-4F96-9B7D-B073C2E190E7}" type="datetime1">
              <a:rPr lang="ru-RU" smtClean="0"/>
              <a:t>24.11.2022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34D3B-B23B-44D1-B017-E1D4B875A530}" type="datetime1">
              <a:rPr lang="ru-RU" smtClean="0"/>
              <a:t>24.11.2022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D44AAE5-8C3C-4296-8E90-328CCB8664B1}" type="datetime1">
              <a:rPr lang="ru-RU" smtClean="0"/>
              <a:t>24.11.2022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1011CA9-F6E9-4EC8-B1DC-D53049215B3C}" type="datetime1">
              <a:rPr lang="ru-RU" smtClean="0"/>
              <a:t>24.11.2022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57DC408-5215-4C47-BE56-6DB44AEB6D6A}" type="datetime1">
              <a:rPr lang="ru-RU" smtClean="0"/>
              <a:t>24.11.2022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1340768"/>
            <a:ext cx="6172200" cy="1894362"/>
          </a:xfrm>
        </p:spPr>
        <p:txBody>
          <a:bodyPr/>
          <a:lstStyle/>
          <a:p>
            <a:r>
              <a:rPr lang="ru-RU" dirty="0" smtClean="0"/>
              <a:t>Доронина Софья Павловна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005064"/>
            <a:ext cx="6172200" cy="150576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«Лучшие методические находки»</a:t>
            </a:r>
            <a:endParaRPr lang="ru-RU" sz="28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148064" y="283848"/>
            <a:ext cx="3657600" cy="696880"/>
          </a:xfrm>
        </p:spPr>
        <p:txBody>
          <a:bodyPr/>
          <a:lstStyle/>
          <a:p>
            <a:r>
              <a:rPr lang="ru-RU" sz="1800" dirty="0" smtClean="0">
                <a:solidFill>
                  <a:schemeClr val="tx1"/>
                </a:solidFill>
              </a:rPr>
              <a:t>Доронина Софья Павловна «Лучшие методические находки</a:t>
            </a:r>
            <a:r>
              <a:rPr lang="ru-RU" dirty="0" smtClean="0">
                <a:solidFill>
                  <a:schemeClr val="tx1"/>
                </a:solidFill>
              </a:rPr>
              <a:t>» 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7797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free-hdwallpapers.com/wallpapers/animals4/253542-animals-4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455724"/>
            <a:ext cx="3620384" cy="2402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11560" y="476672"/>
            <a:ext cx="79928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/>
          </a:p>
          <a:p>
            <a:r>
              <a:rPr lang="ru-RU" sz="2000" b="1" dirty="0" smtClean="0"/>
              <a:t>В </a:t>
            </a:r>
            <a:r>
              <a:rPr lang="ru-RU" sz="2000" b="1" dirty="0" smtClean="0"/>
              <a:t>Древнем Египте </a:t>
            </a:r>
            <a:r>
              <a:rPr lang="ru-RU" sz="2000" dirty="0" smtClean="0"/>
              <a:t>кошку боготворили, оказывали ей всякие почести. Смертная казнь грозила тому, кто преднамеренно убивал хотя бы одну кошку. Случайное убийство кошки каралось большим штрафом. </a:t>
            </a:r>
            <a:endParaRPr lang="ru-RU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988840"/>
            <a:ext cx="78488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/>
          </a:p>
          <a:p>
            <a:r>
              <a:rPr lang="ru-RU" sz="2000" b="1" dirty="0" smtClean="0"/>
              <a:t>В </a:t>
            </a:r>
            <a:r>
              <a:rPr lang="ru-RU" sz="2000" b="1" dirty="0" smtClean="0"/>
              <a:t>Европе </a:t>
            </a:r>
            <a:r>
              <a:rPr lang="ru-RU" sz="2000" dirty="0" smtClean="0"/>
              <a:t>кошку преследовали, так как считали, что в ней поселился дьявол. Особенно не везло чёрным котам: полагали, что они приносят в дом несчастье. </a:t>
            </a:r>
            <a:endParaRPr lang="ru-RU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3068960"/>
            <a:ext cx="82809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 smtClean="0"/>
          </a:p>
          <a:p>
            <a:r>
              <a:rPr lang="ru-RU" sz="2000" b="1" dirty="0" smtClean="0"/>
              <a:t>В </a:t>
            </a:r>
            <a:r>
              <a:rPr lang="ru-RU" sz="2000" b="1" dirty="0" smtClean="0"/>
              <a:t>Древней Руси </a:t>
            </a:r>
            <a:r>
              <a:rPr lang="ru-RU" sz="2000" dirty="0" smtClean="0"/>
              <a:t>хозяйственные качества кошки впервые оценили церковнослужители. Они-то и взяли её под защиту.</a:t>
            </a:r>
            <a:endParaRPr lang="ru-RU" sz="20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977733" y="199428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78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2dc3c941c9c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19" y="188640"/>
            <a:ext cx="2762229" cy="2232248"/>
          </a:xfrm>
          <a:prstGeom prst="rect">
            <a:avLst/>
          </a:prstGeom>
          <a:noFill/>
          <a:ln w="57150">
            <a:solidFill>
              <a:srgbClr val="99CC00"/>
            </a:solidFill>
            <a:miter lim="800000"/>
            <a:headEnd/>
            <a:tailEnd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21851" y="2790947"/>
            <a:ext cx="34355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Персидская кошка</a:t>
            </a:r>
            <a:endParaRPr lang="ru-RU" sz="2800" dirty="0"/>
          </a:p>
        </p:txBody>
      </p:sp>
      <p:pic>
        <p:nvPicPr>
          <p:cNvPr id="5124" name="Picture 4" descr="https://koshkinsait.ru/wp-content/uploads/2014/04/Persidskaya_koshka-4-768x5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1851" y="342675"/>
            <a:ext cx="3686809" cy="244827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0163" y="2621668"/>
            <a:ext cx="291265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Обычная домашняя кошка</a:t>
            </a:r>
            <a:endParaRPr lang="ru-RU" sz="2800" dirty="0"/>
          </a:p>
        </p:txBody>
      </p:sp>
      <p:pic>
        <p:nvPicPr>
          <p:cNvPr id="5126" name="Picture 6" descr="http://www.10wallpaper.com/wallpaper/1920x1200/1407/siberian_cat_fluffy-Animal_Photo_Wallpaper_1920x120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381" y="3573016"/>
            <a:ext cx="4464496" cy="279031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-36069" y="5380105"/>
            <a:ext cx="325922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Сибирская кошка</a:t>
            </a:r>
            <a:endParaRPr lang="ru-RU" sz="2800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6367491" y="188640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58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225513"/>
            <a:ext cx="53285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Работа по учебнику </a:t>
            </a:r>
            <a:endParaRPr lang="ru-RU" sz="3200" dirty="0"/>
          </a:p>
        </p:txBody>
      </p:sp>
      <p:sp>
        <p:nvSpPr>
          <p:cNvPr id="3" name="TextBox 2"/>
          <p:cNvSpPr txBox="1"/>
          <p:nvPr/>
        </p:nvSpPr>
        <p:spPr>
          <a:xfrm>
            <a:off x="3419872" y="980728"/>
            <a:ext cx="14863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/>
              <a:t>Стр.84</a:t>
            </a:r>
            <a:endParaRPr lang="ru-RU" sz="3200" dirty="0"/>
          </a:p>
        </p:txBody>
      </p:sp>
      <p:pic>
        <p:nvPicPr>
          <p:cNvPr id="6146" name="Picture 2" descr="https://im0-tub-ru.yandex.net/i?id=35c9c4d8fab7c52cfe01bea617ef0778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44824"/>
            <a:ext cx="547260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156176" y="173077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808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98111" y="188640"/>
            <a:ext cx="57449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itchFamily="34" charset="0"/>
              </a:rPr>
              <a:t>ПРО СОБАК…</a:t>
            </a:r>
            <a:endParaRPr lang="ru-RU" sz="4400" dirty="0"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5085184"/>
            <a:ext cx="698477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Собака – наш самый верный и самый первый друг, прирученный человеком ещё в каменном веке. </a:t>
            </a:r>
          </a:p>
        </p:txBody>
      </p:sp>
      <p:pic>
        <p:nvPicPr>
          <p:cNvPr id="6" name="Picture 5" descr="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596" y="1196752"/>
            <a:ext cx="5210175" cy="3533775"/>
          </a:xfrm>
          <a:prstGeom prst="rect">
            <a:avLst/>
          </a:prstGeom>
          <a:noFill/>
          <a:ln w="57150">
            <a:solidFill>
              <a:srgbClr val="9966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814252" y="188640"/>
            <a:ext cx="3657600" cy="384048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18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70929" y="4365104"/>
            <a:ext cx="6318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/>
              <a:t>Родоначальником большинства пород собак был волк.</a:t>
            </a:r>
          </a:p>
        </p:txBody>
      </p:sp>
      <p:pic>
        <p:nvPicPr>
          <p:cNvPr id="7170" name="Picture 2" descr="http://ohota-rybalka-kirov.ru/wp-content/uploads/2017/07/wolf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3590" y="680053"/>
            <a:ext cx="5953125" cy="371475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989176" y="314293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</a:t>
            </a:r>
            <a:r>
              <a:rPr lang="ru-RU" dirty="0" smtClean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2423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2412" y="5229200"/>
            <a:ext cx="8064896" cy="12557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800" kern="0" dirty="0">
                <a:solidFill>
                  <a:srgbClr val="000000"/>
                </a:solidFill>
                <a:latin typeface="Arial"/>
              </a:rPr>
              <a:t>Сейчас насчитывается более 400 разных пород собак. И у каждой породы свои особенности.</a:t>
            </a:r>
          </a:p>
        </p:txBody>
      </p:sp>
      <p:pic>
        <p:nvPicPr>
          <p:cNvPr id="9218" name="Picture 2" descr="http://animal-store.ru/img/2015/050203/331995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41" y="548680"/>
            <a:ext cx="4255019" cy="316835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9672" y="3807644"/>
            <a:ext cx="128272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БОРЗАЯ</a:t>
            </a:r>
            <a:endParaRPr lang="ru-RU" sz="2000" dirty="0"/>
          </a:p>
        </p:txBody>
      </p:sp>
      <p:pic>
        <p:nvPicPr>
          <p:cNvPr id="9220" name="Picture 4" descr="http://static.betazeta.com/www.veoverde.com/wp-content/uploads/2013/03/Yorkshire-Terri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628799"/>
            <a:ext cx="4032256" cy="268206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03679" y="4606606"/>
            <a:ext cx="12458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/>
              <a:t>ТЕРЬЕР</a:t>
            </a:r>
            <a:endParaRPr lang="ru-RU" sz="200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449333" y="332428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45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38173" y="5013176"/>
            <a:ext cx="7326560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400" kern="0" dirty="0" smtClean="0">
                <a:solidFill>
                  <a:srgbClr val="000000"/>
                </a:solidFill>
                <a:latin typeface="Arial"/>
              </a:rPr>
              <a:t>  </a:t>
            </a:r>
            <a:endParaRPr lang="ru-RU" sz="2400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71600" y="260648"/>
            <a:ext cx="22413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КОЛЛИ</a:t>
            </a:r>
            <a:endParaRPr lang="ru-RU" sz="4000" dirty="0"/>
          </a:p>
        </p:txBody>
      </p:sp>
      <p:pic>
        <p:nvPicPr>
          <p:cNvPr id="10242" name="Picture 2" descr="http://petshoptop.ru/media/b2/f6/27/b2f627fff19fda463cb386442eac2b3d/56541b3865de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3312368" cy="293707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644008" y="188640"/>
            <a:ext cx="36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err="1" smtClean="0"/>
              <a:t>Корги</a:t>
            </a:r>
            <a:endParaRPr lang="ru-RU" sz="4000" dirty="0"/>
          </a:p>
        </p:txBody>
      </p:sp>
      <p:pic>
        <p:nvPicPr>
          <p:cNvPr id="7" name="Рисунок 6" descr="0rg_bqw-Q1QTRwBE_49B6cD_POfpNyyCsOrH3p1RrrDwLxgTEHnHq5qmxeWsLjV_7ZvdltWztKFlLRob-Ri-NqvX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23928" y="980728"/>
            <a:ext cx="4176464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323528" y="4077072"/>
            <a:ext cx="40324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Немецкая овчарка</a:t>
            </a:r>
            <a:endParaRPr lang="ru-RU" sz="3200" dirty="0"/>
          </a:p>
        </p:txBody>
      </p:sp>
      <p:pic>
        <p:nvPicPr>
          <p:cNvPr id="9" name="Рисунок 8" descr="dlinosherstnaya-nemetskaya-ovchar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139952" y="3717032"/>
            <a:ext cx="4032448" cy="3140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300192" y="326936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26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99592" y="980728"/>
            <a:ext cx="72074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Собака-помощник человека.</a:t>
            </a:r>
            <a:endParaRPr lang="ru-RU" sz="4000" dirty="0"/>
          </a:p>
        </p:txBody>
      </p:sp>
      <p:pic>
        <p:nvPicPr>
          <p:cNvPr id="12290" name="Picture 2" descr="https://wallpapershome.ru/images/pages/ico_h/16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916832"/>
            <a:ext cx="7620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508104" y="310874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60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332656"/>
            <a:ext cx="66064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00"/>
              </a:solidFill>
              <a:latin typeface="Arial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charset="0"/>
              </a:rPr>
              <a:t>На 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Севере ездовые собаки перевозят упряжки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Arial" charset="0"/>
              </a:rPr>
              <a:t>с людьми и грузами.</a:t>
            </a:r>
          </a:p>
        </p:txBody>
      </p:sp>
      <p:pic>
        <p:nvPicPr>
          <p:cNvPr id="3" name="Picture 6" descr="41125092_1237237194_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090153"/>
            <a:ext cx="5616575" cy="3951288"/>
          </a:xfrm>
          <a:prstGeom prst="rect">
            <a:avLst/>
          </a:prstGeom>
          <a:noFill/>
          <a:ln w="57150">
            <a:solidFill>
              <a:srgbClr val="3399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300192" y="332656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74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404664"/>
            <a:ext cx="603041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0000"/>
              </a:solidFill>
              <a:latin typeface="Arial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  <a:latin typeface="Arial" charset="0"/>
              </a:rPr>
              <a:t>Милиционерам </a:t>
            </a:r>
            <a:r>
              <a:rPr lang="ru-RU" sz="2400" dirty="0">
                <a:solidFill>
                  <a:srgbClr val="000000"/>
                </a:solidFill>
                <a:latin typeface="Arial" charset="0"/>
              </a:rPr>
              <a:t>собаки помогают 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>
                <a:solidFill>
                  <a:srgbClr val="000000"/>
                </a:solidFill>
                <a:latin typeface="Arial" charset="0"/>
              </a:rPr>
              <a:t> разыскивать нарушителей закона</a:t>
            </a:r>
            <a:r>
              <a:rPr lang="ru-RU" sz="2800" dirty="0">
                <a:solidFill>
                  <a:srgbClr val="000000"/>
                </a:solidFill>
                <a:latin typeface="Arial" charset="0"/>
              </a:rPr>
              <a:t>.</a:t>
            </a:r>
          </a:p>
        </p:txBody>
      </p:sp>
      <p:pic>
        <p:nvPicPr>
          <p:cNvPr id="3" name="Picture 10" descr="08022008-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700808"/>
            <a:ext cx="2946400" cy="4279900"/>
          </a:xfrm>
          <a:prstGeom prst="rect">
            <a:avLst/>
          </a:prstGeom>
          <a:noFill/>
          <a:ln w="571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1" descr="090b9ed0858e171dc2132fcdec576f7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404" y="1700808"/>
            <a:ext cx="3194050" cy="4248150"/>
          </a:xfrm>
          <a:prstGeom prst="rect">
            <a:avLst/>
          </a:prstGeom>
          <a:noFill/>
          <a:ln w="5715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186429" y="221784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33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644922768_43-fikiwiki-com-p-kartinki-krasivie-narisovannie-deti-45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6462" y="-44179"/>
            <a:ext cx="8816563" cy="6669360"/>
          </a:xfrm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6"/>
          </p:nvPr>
        </p:nvSpPr>
        <p:spPr>
          <a:xfrm>
            <a:off x="5616760" y="230620"/>
            <a:ext cx="3200400" cy="390067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Лучшие </a:t>
            </a:r>
            <a:r>
              <a:rPr lang="ru-RU" sz="1600" dirty="0">
                <a:solidFill>
                  <a:schemeClr val="tx1"/>
                </a:solidFill>
              </a:rPr>
              <a:t>методические Павловна «находки</a:t>
            </a:r>
            <a:r>
              <a:rPr lang="ru-RU" sz="1600" dirty="0" smtClean="0">
                <a:solidFill>
                  <a:schemeClr val="tx1"/>
                </a:solidFill>
              </a:rPr>
              <a:t>»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 descr="228093_8558-550x5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844824"/>
            <a:ext cx="4537075" cy="4268787"/>
          </a:xfrm>
          <a:prstGeom prst="rect">
            <a:avLst/>
          </a:prstGeom>
          <a:noFill/>
          <a:ln w="57150">
            <a:solidFill>
              <a:srgbClr val="FF9933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674837"/>
            <a:ext cx="5883275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6990186" y="3737240"/>
            <a:ext cx="3200400" cy="36576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33317" y="11663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Доронина Софья Павловна «Лучшие методические находки»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1474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27722" y="598686"/>
            <a:ext cx="64624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Уход за кошкой и собакой.</a:t>
            </a:r>
            <a:endParaRPr kumimoji="0" lang="ru-RU" sz="4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4338" name="Picture 2" descr="http://333v.ru/uploads/9a/9a80be56b3b2d9d20dcf0215e433c96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5" y="1589967"/>
            <a:ext cx="4571923" cy="257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0" descr="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523" y="3656034"/>
            <a:ext cx="1395412" cy="1395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1" descr="1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28163">
            <a:off x="3398401" y="3810122"/>
            <a:ext cx="1587500" cy="104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1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645023"/>
            <a:ext cx="1371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5278105"/>
            <a:ext cx="5572125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724128" y="300911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263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petsfusion.com/data/media/15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202" y="676711"/>
            <a:ext cx="4189953" cy="289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https://arhivurokov.ru/videouroki/html/2016/12/27/v_5862888b50650/v99675426_0_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3489" y="892654"/>
            <a:ext cx="3016002" cy="3832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4725144"/>
            <a:ext cx="6396037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652120" y="236043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218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084" y="4869160"/>
            <a:ext cx="7205663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 descr="https://veterinar-balakovo.ru/wp-content/uploads/2017/01/Pervichnaya-seboreya-u-sobak-768x5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436" y="404664"/>
            <a:ext cx="4320479" cy="288032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 descr="http://www.kedi9.com/wp-content/uploads/2015/05/kedi-tarama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556792"/>
            <a:ext cx="4644517" cy="3096344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5580112" y="90704"/>
            <a:ext cx="3200400" cy="67400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66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725" y="5013176"/>
            <a:ext cx="6432550" cy="1169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 descr="Копия 1fu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204864"/>
            <a:ext cx="2323361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6" descr="Копия (2) 1fu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2302135"/>
            <a:ext cx="2421862" cy="2253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1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140" y="645539"/>
            <a:ext cx="1943720" cy="400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5364088" y="285499"/>
            <a:ext cx="3200400" cy="417691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072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at_and_dog_13_160736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944553" y="404664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bg2"/>
                </a:solidFill>
              </a:rPr>
              <a:t>Доронина Софья Павловна «Лучшие методические находки</a:t>
            </a:r>
            <a:r>
              <a:rPr lang="ru-RU" dirty="0" smtClean="0">
                <a:solidFill>
                  <a:schemeClr val="bg2"/>
                </a:solidFill>
              </a:rPr>
              <a:t>»</a:t>
            </a:r>
            <a:endParaRPr lang="ru-RU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user_file_5623de0f860fe_1_3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943600" y="260648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75656" y="980728"/>
            <a:ext cx="6624736" cy="3456384"/>
          </a:xfrm>
          <a:prstGeom prst="rect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2132856"/>
            <a:ext cx="7776864" cy="1894362"/>
          </a:xfrm>
        </p:spPr>
        <p:txBody>
          <a:bodyPr>
            <a:noAutofit/>
          </a:bodyPr>
          <a:lstStyle/>
          <a:p>
            <a:pPr algn="ctr"/>
            <a:r>
              <a:rPr lang="ru-RU" sz="6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Молодцы!</a:t>
            </a:r>
            <a:br>
              <a:rPr lang="ru-RU" sz="6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</a:br>
            <a:r>
              <a:rPr lang="ru-RU" sz="6000" dirty="0" smtClean="0">
                <a:solidFill>
                  <a:srgbClr val="FF0000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</a:rPr>
              <a:t>Хорошо поработали!</a:t>
            </a:r>
            <a:endParaRPr lang="ru-RU" sz="6000" dirty="0">
              <a:solidFill>
                <a:srgbClr val="FF0000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479214" y="188641"/>
            <a:ext cx="3657600" cy="576064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</a:t>
            </a:r>
            <a:r>
              <a:rPr lang="ru-RU" sz="1600" dirty="0" smtClean="0">
                <a:solidFill>
                  <a:schemeClr val="tx1"/>
                </a:solidFill>
              </a:rPr>
              <a:t>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530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ikie-zhivotnye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2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6"/>
          </p:nvPr>
        </p:nvSpPr>
        <p:spPr>
          <a:xfrm>
            <a:off x="5909351" y="91758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azly_120_midi_na_ferme_v_13197_5f02ecb155959_2697_big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6"/>
          </p:nvPr>
        </p:nvSpPr>
        <p:spPr>
          <a:xfrm>
            <a:off x="5943600" y="274638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260648"/>
            <a:ext cx="7704856" cy="1894362"/>
          </a:xfrm>
        </p:spPr>
        <p:txBody>
          <a:bodyPr>
            <a:normAutofit/>
          </a:bodyPr>
          <a:lstStyle/>
          <a:p>
            <a:r>
              <a:rPr lang="ru-RU" sz="4400" dirty="0" smtClean="0"/>
              <a:t>ПРО КОШЕК И СОБАК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8849"/>
            <a:ext cx="6838528" cy="1371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http://uhoha.ru/wp-content/uploads/2017/09/6-19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0119" y="2299418"/>
            <a:ext cx="5974632" cy="336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344008" y="260648"/>
            <a:ext cx="3657600" cy="384048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13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Цель урока: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Как можно больше узнать о кошках и собаках.</a:t>
            </a:r>
          </a:p>
          <a:p>
            <a:r>
              <a:rPr lang="ru-RU" sz="3600" dirty="0" smtClean="0"/>
              <a:t> Узнать роль кошек и собак в нашей жизни;</a:t>
            </a:r>
          </a:p>
          <a:p>
            <a:r>
              <a:rPr lang="ru-RU" sz="3600" dirty="0" smtClean="0"/>
              <a:t>Будем  учиться ответственному отношению к нашим любимцам</a:t>
            </a:r>
            <a:endParaRPr lang="ru-RU" sz="36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6"/>
          </p:nvPr>
        </p:nvSpPr>
        <p:spPr>
          <a:xfrm>
            <a:off x="5796136" y="480378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egemot.media/wp-content/uploads/2017/03/i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0968"/>
            <a:ext cx="4176464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3177142"/>
            <a:ext cx="23436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4" name="AutoShape 4" descr="https://keeplook.me/wp-content/uploads/2016/02/2-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 descr="https://keeplook.me/wp-content/uploads/2016/02/2-3.jp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 descr="https://keeplook.me/wp-content/uploads/2016/02/2-3.jp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10" descr="https://keeplook.me/wp-content/uploads/2016/02/2-3.jp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12" descr="https://keeplook.me/wp-content/uploads/2016/02/2-3.jpg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3212976"/>
            <a:ext cx="4520116" cy="364502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79512" y="404664"/>
            <a:ext cx="86409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Путешествие в страну Кошек и Собак</a:t>
            </a:r>
            <a:endParaRPr lang="ru-RU" sz="4800" b="1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6068143" y="251777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656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98111" y="188640"/>
            <a:ext cx="57449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latin typeface="Arial Black" pitchFamily="34" charset="0"/>
              </a:rPr>
              <a:t>ПРО КОШЕК…</a:t>
            </a:r>
            <a:endParaRPr lang="ru-RU" sz="4400" dirty="0">
              <a:latin typeface="Arial Black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84" y="958081"/>
            <a:ext cx="4032448" cy="237006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7" y="958080"/>
            <a:ext cx="3737931" cy="2370065"/>
          </a:xfrm>
          <a:prstGeom prst="rect">
            <a:avLst/>
          </a:prstGeom>
        </p:spPr>
      </p:pic>
      <p:pic>
        <p:nvPicPr>
          <p:cNvPr id="6" name="Рисунок 5" descr="tajskaya-korolevskaya-koshka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3356992"/>
            <a:ext cx="4176464" cy="3132348"/>
          </a:xfrm>
          <a:prstGeom prst="rect">
            <a:avLst/>
          </a:prstGeom>
        </p:spPr>
      </p:pic>
      <p:pic>
        <p:nvPicPr>
          <p:cNvPr id="7" name="Рисунок 6" descr="post_5beca015ed56d-e15960417977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40560" y="3356992"/>
            <a:ext cx="3919872" cy="3168352"/>
          </a:xfrm>
          <a:prstGeom prst="rect">
            <a:avLst/>
          </a:prstGeom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042852" y="242058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2595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5445224"/>
            <a:ext cx="7467600" cy="1143000"/>
          </a:xfrm>
        </p:spPr>
        <p:txBody>
          <a:bodyPr>
            <a:normAutofit fontScale="90000"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800" kern="0" cap="none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  <a:t>	На свете около 60 разных пород кошек. Но большинство тех кошек, которые живут в наших квартирах, ни к какой породе не относятся. Их называют просто – домашние кошки.</a:t>
            </a:r>
            <a:br>
              <a:rPr lang="ru-RU" sz="2800" kern="0" cap="none" dirty="0">
                <a:solidFill>
                  <a:srgbClr val="000000"/>
                </a:solidFill>
                <a:latin typeface="Arial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4098" name="Picture 2" descr="https://wallperz.com/wp-content/uploads/2017/10/28/wallperz.com-2017102806051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4053" y="803568"/>
            <a:ext cx="6854662" cy="3855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>
          <a:xfrm>
            <a:off x="6156176" y="227734"/>
            <a:ext cx="3200400" cy="365760"/>
          </a:xfrm>
        </p:spPr>
        <p:txBody>
          <a:bodyPr/>
          <a:lstStyle/>
          <a:p>
            <a:r>
              <a:rPr lang="ru-RU" sz="1600" dirty="0" smtClean="0">
                <a:solidFill>
                  <a:schemeClr val="tx1"/>
                </a:solidFill>
              </a:rPr>
              <a:t>Доронина Софья Павловна «Лучшие методические находки»</a:t>
            </a:r>
            <a:endParaRPr lang="ru-RU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942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263</TotalTime>
  <Words>435</Words>
  <Application>Microsoft Office PowerPoint</Application>
  <PresentationFormat>Экран (4:3)</PresentationFormat>
  <Paragraphs>68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4" baseType="lpstr">
      <vt:lpstr>Arial</vt:lpstr>
      <vt:lpstr>Arial Black</vt:lpstr>
      <vt:lpstr>Calibri</vt:lpstr>
      <vt:lpstr>Century Schoolbook</vt:lpstr>
      <vt:lpstr>Wingdings</vt:lpstr>
      <vt:lpstr>Wingdings 2</vt:lpstr>
      <vt:lpstr>Эркер</vt:lpstr>
      <vt:lpstr>Доронина Софья Павловна</vt:lpstr>
      <vt:lpstr>Презентация PowerPoint</vt:lpstr>
      <vt:lpstr>Презентация PowerPoint</vt:lpstr>
      <vt:lpstr>Презентация PowerPoint</vt:lpstr>
      <vt:lpstr>ПРО КОШЕК И СОБАК</vt:lpstr>
      <vt:lpstr>Цель урока:</vt:lpstr>
      <vt:lpstr>Презентация PowerPoint</vt:lpstr>
      <vt:lpstr>Презентация PowerPoint</vt:lpstr>
      <vt:lpstr> На свете около 60 разных пород кошек. Но большинство тех кошек, которые живут в наших квартирах, ни к какой породе не относятся. Их называют просто – домашние кошки.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Молодцы! Хорошо поработали!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 КОШЕК И СОБАК</dc:title>
  <dc:creator>AlexandrPC</dc:creator>
  <cp:lastModifiedBy>User</cp:lastModifiedBy>
  <cp:revision>27</cp:revision>
  <dcterms:created xsi:type="dcterms:W3CDTF">2017-11-21T15:10:39Z</dcterms:created>
  <dcterms:modified xsi:type="dcterms:W3CDTF">2022-11-24T08:08:30Z</dcterms:modified>
</cp:coreProperties>
</file>