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5" r:id="rId1"/>
  </p:sldMasterIdLst>
  <p:sldIdLst>
    <p:sldId id="259" r:id="rId2"/>
    <p:sldId id="263" r:id="rId3"/>
    <p:sldId id="258" r:id="rId4"/>
    <p:sldId id="262" r:id="rId5"/>
    <p:sldId id="257" r:id="rId6"/>
    <p:sldId id="267" r:id="rId7"/>
    <p:sldId id="264" r:id="rId8"/>
    <p:sldId id="265" r:id="rId9"/>
    <p:sldId id="268" r:id="rId10"/>
    <p:sldId id="260" r:id="rId11"/>
    <p:sldId id="261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161B4-CC9E-4973-9432-297C46FD0D72}" type="datetimeFigureOut">
              <a:rPr lang="ru-RU" smtClean="0"/>
              <a:pPr/>
              <a:t>09.10.2018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B1165-2CDF-43C3-BF44-81D8CBEE39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</p:sldLayoutIdLst>
  <p:transition spd="med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png"/><Relationship Id="rId18" Type="http://schemas.openxmlformats.org/officeDocument/2006/relationships/image" Target="../media/image26.png"/><Relationship Id="rId3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0;&#1091;&#1073;&#1072;%201.WAV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1.png"/><Relationship Id="rId17" Type="http://schemas.openxmlformats.org/officeDocument/2006/relationships/image" Target="../media/image25.png"/><Relationship Id="rId2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4;&#1072;&#1083;&#1090;&#1086;&#1088;&#1085;&#1072;.WAV" TargetMode="External"/><Relationship Id="rId16" Type="http://schemas.openxmlformats.org/officeDocument/2006/relationships/image" Target="../media/image24.png"/><Relationship Id="rId1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5;&#1086;&#1088;&#1085;.WAV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6.png"/><Relationship Id="rId10" Type="http://schemas.openxmlformats.org/officeDocument/2006/relationships/image" Target="../media/image20.png"/><Relationship Id="rId19" Type="http://schemas.openxmlformats.org/officeDocument/2006/relationships/image" Target="../media/image27.png"/><Relationship Id="rId4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2;&#1083;&#1077;&#1081;&#1090;&#1072;.WAV" TargetMode="External"/><Relationship Id="rId9" Type="http://schemas.openxmlformats.org/officeDocument/2006/relationships/image" Target="../media/image10.png"/><Relationship Id="rId1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3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83;&#1080;&#1090;&#1072;&#1074;&#1088;&#1099;.WAV" TargetMode="External"/><Relationship Id="rId7" Type="http://schemas.openxmlformats.org/officeDocument/2006/relationships/image" Target="../media/image29.png"/><Relationship Id="rId12" Type="http://schemas.openxmlformats.org/officeDocument/2006/relationships/image" Target="../media/image33.png"/><Relationship Id="rId2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0;&#1072;&#1088;&#1077;&#1083;&#1082;&#1080;.WAV" TargetMode="External"/><Relationship Id="rId1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3;&#1072;&#1088;&#1072;&#1073;&#1072;&#1085;&#1085;&#1072;&#1103;%20&#1076;&#1088;&#1086;&#1073;&#1100;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32.jpeg"/><Relationship Id="rId5" Type="http://schemas.openxmlformats.org/officeDocument/2006/relationships/image" Target="../media/image28.png"/><Relationship Id="rId15" Type="http://schemas.openxmlformats.org/officeDocument/2006/relationships/image" Target="../media/image36.png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1.jpeg"/><Relationship Id="rId1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52;&#1072;&#1088;&#1096;%20&#1076;&#1077;&#1088;&#1077;&#1074;&#1103;&#1085;.&#1089;&#1086;&#1083;&#1076;&#1072;&#1090;.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55;&#1072;&#1088;&#1072;&#1076;%20&#1085;&#1072;%20&#1050;&#1088;&#1072;&#1089;&#1085;&#1099;&#1081;%20&#1087;&#1083;&#1086;&#1097;&#1072;&#1076;&#1080;%202.wmv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0;&#1091;&#1073;&#1072;%201.WAV" TargetMode="External"/><Relationship Id="rId7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83;&#1080;&#1090;&#1072;&#1074;&#1088;&#1099;.WAV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4;&#1072;&#1083;&#1090;&#1086;&#1088;&#1085;&#1072;.WAV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5;&#1086;&#1088;&#1085;.WAV" TargetMode="External"/><Relationship Id="rId6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0;&#1072;&#1088;&#1077;&#1083;&#1082;&#1080;.WAV" TargetMode="External"/><Relationship Id="rId11" Type="http://schemas.openxmlformats.org/officeDocument/2006/relationships/image" Target="../media/image7.png"/><Relationship Id="rId5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73;&#1072;&#1088;&#1072;&#1073;&#1072;&#1085;&#1085;&#1072;&#1103;%20&#1076;&#1088;&#1086;&#1073;&#1100;.mp3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audio" Target="file:///C:\Users\womanok\Desktop\&#1042;&#1089;&#1105;%20&#1086;%20&#1052;&#1072;&#1088;&#1096;&#1077;\&#1084;&#1091;&#1083;&#1100;&#1090;&#1080;&#1084;&#1077;&#1076;&#1080;&#1081;&#1085;&#1072;&#1103;%20&#1087;&#1088;&#1077;&#1079;&#1077;&#1085;&#1090;&#1072;&#1094;&#1080;&#1103;%20&#1082;%20&#1079;&#1072;&#1085;&#1103;&#1090;&#1080;&#1102;%20&#1042;&#1089;&#1077;%20&#1086;%20&#1084;&#1072;&#1088;&#1096;&#1077;\&#1092;&#1083;&#1077;&#1081;&#1090;&#1072;.WAV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ВСЁ </a:t>
            </a:r>
            <a:br>
              <a:rPr lang="ru-RU" sz="7200" dirty="0" smtClean="0"/>
            </a:br>
            <a:r>
              <a:rPr lang="ru-RU" sz="7200" smtClean="0"/>
              <a:t>о    МАРШЕ</a:t>
            </a:r>
            <a:endParaRPr lang="ru-RU" sz="7200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340768"/>
            <a:ext cx="2076822" cy="291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/>
          <a:srcRect l="6615" t="33352" r="65980" b="23141"/>
          <a:stretch>
            <a:fillRect/>
          </a:stretch>
        </p:blipFill>
        <p:spPr bwMode="auto">
          <a:xfrm>
            <a:off x="6444208" y="404664"/>
            <a:ext cx="2088261" cy="2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2492896"/>
            <a:ext cx="197606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4614736" y="3458273"/>
            <a:ext cx="1028062" cy="168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 cstate="print"/>
          <a:srcRect l="21650" r="7476"/>
          <a:stretch>
            <a:fillRect/>
          </a:stretch>
        </p:blipFill>
        <p:spPr bwMode="auto">
          <a:xfrm>
            <a:off x="6012160" y="3645023"/>
            <a:ext cx="2808312" cy="263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7500854" y="5214854"/>
            <a:ext cx="119806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476672"/>
            <a:ext cx="265625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67744" y="1988840"/>
            <a:ext cx="995561" cy="13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520" y="3848498"/>
            <a:ext cx="2880320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11560" y="6021288"/>
            <a:ext cx="3240434" cy="337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горн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4860032" y="2996952"/>
            <a:ext cx="304800" cy="304800"/>
          </a:xfrm>
          <a:prstGeom prst="rect">
            <a:avLst/>
          </a:prstGeom>
        </p:spPr>
      </p:pic>
      <p:pic>
        <p:nvPicPr>
          <p:cNvPr id="13" name="валторна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7" cstate="print"/>
          <a:stretch>
            <a:fillRect/>
          </a:stretch>
        </p:blipFill>
        <p:spPr>
          <a:xfrm>
            <a:off x="4860032" y="2996952"/>
            <a:ext cx="304800" cy="304800"/>
          </a:xfrm>
          <a:prstGeom prst="rect">
            <a:avLst/>
          </a:prstGeom>
        </p:spPr>
      </p:pic>
      <p:pic>
        <p:nvPicPr>
          <p:cNvPr id="15" name="туба 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8" cstate="print"/>
          <a:stretch>
            <a:fillRect/>
          </a:stretch>
        </p:blipFill>
        <p:spPr>
          <a:xfrm>
            <a:off x="4860032" y="2996952"/>
            <a:ext cx="304800" cy="304800"/>
          </a:xfrm>
          <a:prstGeom prst="rect">
            <a:avLst/>
          </a:prstGeom>
        </p:spPr>
      </p:pic>
      <p:pic>
        <p:nvPicPr>
          <p:cNvPr id="16" name="флейта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9" cstate="print"/>
          <a:stretch>
            <a:fillRect/>
          </a:stretch>
        </p:blipFill>
        <p:spPr>
          <a:xfrm>
            <a:off x="4860032" y="29969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355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586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68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481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4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audio>
              <p:cMediaNode showWhenStopped="0"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 l="38735" t="16623" b="39987"/>
          <a:stretch>
            <a:fillRect/>
          </a:stretch>
        </p:blipFill>
        <p:spPr bwMode="auto">
          <a:xfrm>
            <a:off x="5220072" y="548680"/>
            <a:ext cx="279539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67094" y="2060848"/>
            <a:ext cx="111542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356992"/>
            <a:ext cx="3027437" cy="242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68344" y="5085184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/>
          <a:srcRect l="33075" t="21420" r="18731" b="6761"/>
          <a:stretch>
            <a:fillRect/>
          </a:stretch>
        </p:blipFill>
        <p:spPr bwMode="auto">
          <a:xfrm>
            <a:off x="755576" y="315712"/>
            <a:ext cx="2304256" cy="2575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1"/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43808" y="2132856"/>
            <a:ext cx="1049909" cy="97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3528" y="3284984"/>
            <a:ext cx="2669282" cy="2669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83768" y="4941168"/>
            <a:ext cx="1249906" cy="172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барабанная дроб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тарелки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литавры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9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497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57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6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5"/>
                  </p:tgtEl>
                </p:cond>
              </p:nextCondLst>
            </p:seq>
            <p:audio>
              <p:cMediaNode showWhenStopped="0"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showWhenStopped="0">
                <p:cTn id="6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showWhenStopped="0">
                <p:cTn id="7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6633"/>
            <a:ext cx="4764218" cy="6741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арш деревян.солдат.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0"/>
            <a:ext cx="8532440" cy="6825952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арад на Красный площади 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60648"/>
            <a:ext cx="4806534" cy="6408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горн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25" name="валторна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26" name="туба 1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27" name="флейта.WAV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28" name="барабанная дробь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29" name="тарелки.WAV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30" name="литавры.WAV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9" cstate="print"/>
          <a:stretch>
            <a:fillRect/>
          </a:stretch>
        </p:blipFill>
        <p:spPr>
          <a:xfrm>
            <a:off x="4716016" y="3645024"/>
            <a:ext cx="304800" cy="304800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116632"/>
            <a:ext cx="2172035" cy="93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0800000" flipH="1" flipV="1">
            <a:off x="6876256" y="116633"/>
            <a:ext cx="1800200" cy="2448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6200000">
            <a:off x="5004047" y="836710"/>
            <a:ext cx="1368153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5" cstate="print"/>
          <a:srcRect l="8570" b="17639"/>
          <a:stretch>
            <a:fillRect/>
          </a:stretch>
        </p:blipFill>
        <p:spPr bwMode="auto">
          <a:xfrm>
            <a:off x="4644008" y="3284984"/>
            <a:ext cx="4369850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2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87824" y="3789040"/>
            <a:ext cx="1475462" cy="1359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07504" y="3789040"/>
            <a:ext cx="273630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3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987824" y="5301208"/>
            <a:ext cx="1449378" cy="1368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9" cstate="print"/>
          <a:srcRect l="4096" r="5408"/>
          <a:stretch>
            <a:fillRect/>
          </a:stretch>
        </p:blipFill>
        <p:spPr bwMode="auto">
          <a:xfrm>
            <a:off x="107504" y="116632"/>
            <a:ext cx="4370952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644008" y="2708920"/>
            <a:ext cx="4032448" cy="352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55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86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68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481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193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497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057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showWhenStopped="0"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showWhenStopped="0"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1315</TotalTime>
  <Words>1</Words>
  <Application>Microsoft Office PowerPoint</Application>
  <PresentationFormat>Экран (4:3)</PresentationFormat>
  <Paragraphs>1</Paragraphs>
  <Slides>12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ВСЁ  о    МАРШЕ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МАРШИ</dc:title>
  <dc:creator>1</dc:creator>
  <cp:lastModifiedBy>womanok</cp:lastModifiedBy>
  <cp:revision>103</cp:revision>
  <dcterms:modified xsi:type="dcterms:W3CDTF">2018-10-09T08:05:57Z</dcterms:modified>
</cp:coreProperties>
</file>