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3" r:id="rId10"/>
    <p:sldId id="269" r:id="rId11"/>
    <p:sldId id="268" r:id="rId12"/>
    <p:sldId id="267" r:id="rId13"/>
    <p:sldId id="275" r:id="rId14"/>
    <p:sldId id="270" r:id="rId15"/>
    <p:sldId id="266" r:id="rId16"/>
    <p:sldId id="272" r:id="rId17"/>
    <p:sldId id="274" r:id="rId18"/>
    <p:sldId id="273" r:id="rId19"/>
    <p:sldId id="279" r:id="rId20"/>
    <p:sldId id="278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Родительское собрание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средней группе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дорожные знать каждому положено»</a:t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17526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Воспитатель высшей </a:t>
            </a:r>
          </a:p>
          <a:p>
            <a:pPr algn="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квалификационной категории</a:t>
            </a:r>
          </a:p>
          <a:p>
            <a:pPr algn="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Суровцева Е.Н.</a:t>
            </a: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980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404665"/>
            <a:ext cx="6768752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задание 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«Устами младенца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21" name="Picture 5" descr="https://irecommend.ru/sites/default/files/product-images/182251/S0mUmxlYl57yUzraXJm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14" y="2348880"/>
            <a:ext cx="5515099" cy="3103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2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404665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Он бывает разноцветный.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Он похож на палку.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Им указывают на кого-нибудь и тот останавливается.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На нем чередуются черный и белый цвет.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С ним не расстается сотрудник ГИБДД.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353444" cy="2353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45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1680" y="548680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городе этого много.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бывает разный.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на нем находишься, зевать нельзя.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Часто на нем светофоры.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нем все смотрят по сторонам.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" t="7335" r="8983" b="7335"/>
          <a:stretch/>
        </p:blipFill>
        <p:spPr bwMode="auto">
          <a:xfrm>
            <a:off x="5148064" y="3068960"/>
            <a:ext cx="3297580" cy="3338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49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28800" y="457200"/>
            <a:ext cx="5029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что-то такое высокое.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бывает разный.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него три глаза.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на него смотрят.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Глаза светятся по очереди. 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52936"/>
            <a:ext cx="2286000" cy="32282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476672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редко увидишь, но он есть.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нас их два.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Бывают разных цветов и размеров.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нем очень удобно ездить.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Ставят на заднем пассажирском месте.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389" y="2924944"/>
            <a:ext cx="3267075" cy="3586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84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404664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Зимой её не видно, а летом её красят.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бывает разноцветной.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Кто-то по ней ходит, кто-то перед ней останавливается.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Похожа на лошадь.</a:t>
            </a:r>
          </a:p>
          <a:p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тельняшка.     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93973"/>
            <a:ext cx="3505200" cy="2628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72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620688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задание «Перекресток»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990" y="1988840"/>
            <a:ext cx="4104092" cy="4253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60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548680"/>
            <a:ext cx="7344815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задание</a:t>
            </a:r>
          </a:p>
          <a:p>
            <a:pPr algn="ctr"/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964" y="1568208"/>
            <a:ext cx="5868144" cy="4386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91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476672"/>
            <a:ext cx="70390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задание 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Веселое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автомульти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3101306" cy="2350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998845"/>
            <a:ext cx="2840415" cy="2502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860" y="3645024"/>
            <a:ext cx="1938578" cy="28380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96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548680"/>
            <a:ext cx="727280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 задание 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Веселое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автомульти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19" y="1802466"/>
            <a:ext cx="2947796" cy="2749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4" r="29226"/>
          <a:stretch/>
        </p:blipFill>
        <p:spPr bwMode="auto">
          <a:xfrm>
            <a:off x="6181288" y="2079040"/>
            <a:ext cx="2861187" cy="2699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5" r="10428"/>
          <a:stretch/>
        </p:blipFill>
        <p:spPr bwMode="auto">
          <a:xfrm>
            <a:off x="3275856" y="3560308"/>
            <a:ext cx="2905432" cy="3005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82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83568" y="1628800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организация совместной деятельности родителей и  воспитателей по профилактике детского дорожно-транспортного травматизма, повышения культуры участников дорожного движения.</a:t>
            </a:r>
          </a:p>
          <a:p>
            <a:pPr algn="ctr"/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709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332657"/>
            <a:ext cx="77768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Награждение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победителей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483" name="Picture 3" descr="https://xn--80ahsef7ezag.xn--80acgfbsl1azdqr.xn--p1ai/media/news/news_60539_image_900x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48880"/>
            <a:ext cx="5294362" cy="39707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72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48681"/>
            <a:ext cx="7704856" cy="61247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Дорогие родители!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убеждены, что вы поддерживаете нас в стремлении уберечь детей от опасностей, которые подстерегают их на дороге.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Верим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что вы и дальше будете уделять большое внимание привитию своему ребенку навыков дорожной безопасности.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Успехов вам! 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Ведь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отличное знание правил дорожного движения – залог безопасности юного покорителя жизненных дорог.</a:t>
            </a:r>
          </a:p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Вместе научим ребенка безопасно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этом мире!</a:t>
            </a:r>
          </a:p>
          <a:p>
            <a:pPr algn="ctr"/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895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5656" y="1027685"/>
            <a:ext cx="7063660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0" indent="450215" algn="just">
              <a:spcAft>
                <a:spcPts val="0"/>
              </a:spcAft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План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проведения</a:t>
            </a:r>
          </a:p>
          <a:p>
            <a:pPr marR="12700" indent="450215" algn="just">
              <a:spcAft>
                <a:spcPts val="0"/>
              </a:spcAft>
            </a:pP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marL="342900" marR="127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Вступительное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слово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воспитателя</a:t>
            </a:r>
          </a:p>
          <a:p>
            <a:pPr marR="12700" lvl="0" algn="just">
              <a:spcAft>
                <a:spcPts val="0"/>
              </a:spcAft>
            </a:pP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marR="12700" lvl="0" algn="just">
              <a:spcAft>
                <a:spcPts val="0"/>
              </a:spcAft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2.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Выступление сотрудника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ГИБДД</a:t>
            </a:r>
          </a:p>
          <a:p>
            <a:pPr marR="12700" lvl="0" algn="just">
              <a:spcAft>
                <a:spcPts val="0"/>
              </a:spcAft>
            </a:pP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3.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Познавательно-игровой конкурс «Азбука дорожных наук» </a:t>
            </a:r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  <a:p>
            <a:pPr marR="12700" lvl="0" algn="just">
              <a:spcAft>
                <a:spcPts val="0"/>
              </a:spcAft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4. Подведение 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Times New Roman"/>
              </a:rPr>
              <a:t>итогов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161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" y="2728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30594" y="353961"/>
            <a:ext cx="7317870" cy="554305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Основные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правила, которые должен знать ребенок: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Основные термины и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понятия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правил.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Обязанности пешеходов.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Обязанности пассажиров.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Регулирование дорожного движения.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Сигналы светофора.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Предупредительные сигналы.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Движение в жилых зонах и перевозка людей.</a:t>
            </a:r>
            <a:b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- Особенности движения на велосипеде.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9530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764704"/>
            <a:ext cx="7128792" cy="22159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Познавательно-игровой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конкурс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endParaRPr lang="ru-RU" sz="32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121" y="2348880"/>
            <a:ext cx="5135893" cy="3851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331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836712"/>
            <a:ext cx="61024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Команда: "Светофоры"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/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Выполняй закон простой: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Красный свет зажегся – стой!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Желтый вспыхнул – подожди!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А зеленый свет – иди!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20888"/>
            <a:ext cx="2750641" cy="3711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43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548680"/>
            <a:ext cx="6066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Команда «Зебра"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/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Только к победе,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Только вперёд.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Знающих правила</a:t>
            </a:r>
            <a:b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</a:b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Зебра ведёт!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30" y="3595668"/>
            <a:ext cx="4192133" cy="2962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98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764704"/>
            <a:ext cx="77048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1 задание </a:t>
            </a: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«Азбука дорожных знаков»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64904"/>
            <a:ext cx="5040560" cy="3780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9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1312267"/>
            <a:ext cx="7704856" cy="490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404664"/>
            <a:ext cx="6984776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2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задание</a:t>
            </a:r>
            <a:endParaRPr lang="ru-RU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«Вопрос- ответ»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Calibri"/>
              <a:cs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64904"/>
            <a:ext cx="5184576" cy="3288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3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323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Родительское собрание в средней группе «Правила дорожные знать каждому положено»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в средней группе «Правила дорожные знать каждому положено»  </dc:title>
  <dc:creator>Elena</dc:creator>
  <cp:lastModifiedBy>Elena</cp:lastModifiedBy>
  <cp:revision>17</cp:revision>
  <dcterms:created xsi:type="dcterms:W3CDTF">2021-02-14T14:13:22Z</dcterms:created>
  <dcterms:modified xsi:type="dcterms:W3CDTF">2021-02-14T16:35:47Z</dcterms:modified>
</cp:coreProperties>
</file>