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06C359-6F1B-435E-AAF0-5C94077E1D2B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</dgm:pt>
    <dgm:pt modelId="{03E39CAC-CE16-4C92-8F09-F2740C221904}">
      <dgm:prSet phldrT="[Текст]"/>
      <dgm:spPr/>
      <dgm:t>
        <a:bodyPr/>
        <a:lstStyle/>
        <a:p>
          <a:r>
            <a:rPr lang="ru-RU" dirty="0" smtClean="0"/>
            <a:t>Рост популярности энергетических напитков</a:t>
          </a:r>
          <a:endParaRPr lang="ru-RU" dirty="0"/>
        </a:p>
      </dgm:t>
    </dgm:pt>
    <dgm:pt modelId="{12F0E02B-BB28-41D5-968F-EB49437B507A}" type="parTrans" cxnId="{346DF11D-51BE-480C-91D6-2BB32A45307B}">
      <dgm:prSet/>
      <dgm:spPr/>
      <dgm:t>
        <a:bodyPr/>
        <a:lstStyle/>
        <a:p>
          <a:endParaRPr lang="ru-RU"/>
        </a:p>
      </dgm:t>
    </dgm:pt>
    <dgm:pt modelId="{B802B1DC-325B-4BCF-AEED-CCB88F5D2E33}" type="sibTrans" cxnId="{346DF11D-51BE-480C-91D6-2BB32A45307B}">
      <dgm:prSet/>
      <dgm:spPr/>
      <dgm:t>
        <a:bodyPr/>
        <a:lstStyle/>
        <a:p>
          <a:endParaRPr lang="ru-RU"/>
        </a:p>
      </dgm:t>
    </dgm:pt>
    <dgm:pt modelId="{86E344E7-DE57-4667-813E-FFB42F5A0599}" type="pres">
      <dgm:prSet presAssocID="{7A06C359-6F1B-435E-AAF0-5C94077E1D2B}" presName="Name0" presStyleCnt="0">
        <dgm:presLayoutVars>
          <dgm:dir/>
          <dgm:resizeHandles val="exact"/>
        </dgm:presLayoutVars>
      </dgm:prSet>
      <dgm:spPr/>
    </dgm:pt>
    <dgm:pt modelId="{CB0F3103-A484-48B7-8253-B5F2BB31DC4E}" type="pres">
      <dgm:prSet presAssocID="{03E39CAC-CE16-4C92-8F09-F2740C221904}" presName="composite" presStyleCnt="0"/>
      <dgm:spPr/>
    </dgm:pt>
    <dgm:pt modelId="{40CCBFCD-6358-45DC-BFD9-A250C69CD7CB}" type="pres">
      <dgm:prSet presAssocID="{03E39CAC-CE16-4C92-8F09-F2740C221904}" presName="rect1" presStyleLbl="bgImgPlace1" presStyleIdx="0" presStyleCnt="1" custScaleX="137476" custScaleY="145101" custLinFactNeighborX="-7340" custLinFactNeighborY="3859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5503DE5D-C52F-47AC-85F3-490F2C6A5B58}" type="pres">
      <dgm:prSet presAssocID="{03E39CAC-CE16-4C92-8F09-F2740C221904}" presName="wedgeRectCallout1" presStyleLbl="node1" presStyleIdx="0" presStyleCnt="1" custScaleX="115962" custLinFactNeighborX="-3501" custLinFactNeighborY="29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6DF11D-51BE-480C-91D6-2BB32A45307B}" srcId="{7A06C359-6F1B-435E-AAF0-5C94077E1D2B}" destId="{03E39CAC-CE16-4C92-8F09-F2740C221904}" srcOrd="0" destOrd="0" parTransId="{12F0E02B-BB28-41D5-968F-EB49437B507A}" sibTransId="{B802B1DC-325B-4BCF-AEED-CCB88F5D2E33}"/>
    <dgm:cxn modelId="{B75850D5-F02E-45EF-8C5B-E9CDB2988713}" type="presOf" srcId="{7A06C359-6F1B-435E-AAF0-5C94077E1D2B}" destId="{86E344E7-DE57-4667-813E-FFB42F5A0599}" srcOrd="0" destOrd="0" presId="urn:microsoft.com/office/officeart/2008/layout/BendingPictureCaptionList"/>
    <dgm:cxn modelId="{A7B6AE26-12C0-40AF-A4DF-8DD636BEFD30}" type="presOf" srcId="{03E39CAC-CE16-4C92-8F09-F2740C221904}" destId="{5503DE5D-C52F-47AC-85F3-490F2C6A5B58}" srcOrd="0" destOrd="0" presId="urn:microsoft.com/office/officeart/2008/layout/BendingPictureCaptionList"/>
    <dgm:cxn modelId="{EEE24EAA-DC71-4D0D-BBFE-6A06436302C6}" type="presParOf" srcId="{86E344E7-DE57-4667-813E-FFB42F5A0599}" destId="{CB0F3103-A484-48B7-8253-B5F2BB31DC4E}" srcOrd="0" destOrd="0" presId="urn:microsoft.com/office/officeart/2008/layout/BendingPictureCaptionList"/>
    <dgm:cxn modelId="{30024724-416B-4280-B898-3AD3BBE1205D}" type="presParOf" srcId="{CB0F3103-A484-48B7-8253-B5F2BB31DC4E}" destId="{40CCBFCD-6358-45DC-BFD9-A250C69CD7CB}" srcOrd="0" destOrd="0" presId="urn:microsoft.com/office/officeart/2008/layout/BendingPictureCaptionList"/>
    <dgm:cxn modelId="{CD28AA61-6B25-487B-A533-318A3A6CEBC0}" type="presParOf" srcId="{CB0F3103-A484-48B7-8253-B5F2BB31DC4E}" destId="{5503DE5D-C52F-47AC-85F3-490F2C6A5B58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B66ABD-9715-4817-B467-68220F4593AF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</dgm:pt>
    <dgm:pt modelId="{67FA0A86-9C83-4646-AB51-43E405F68075}">
      <dgm:prSet phldrT="[Текст]"/>
      <dgm:spPr/>
      <dgm:t>
        <a:bodyPr/>
        <a:lstStyle/>
        <a:p>
          <a:r>
            <a:rPr lang="ru-RU" dirty="0" smtClean="0"/>
            <a:t>Социальные факторы</a:t>
          </a:r>
          <a:endParaRPr lang="ru-RU" dirty="0"/>
        </a:p>
      </dgm:t>
    </dgm:pt>
    <dgm:pt modelId="{1B91578B-06A5-42A7-A802-4D975036A6EE}" type="parTrans" cxnId="{0B821068-5CC0-46A8-ABF2-EC126EC9E580}">
      <dgm:prSet/>
      <dgm:spPr/>
      <dgm:t>
        <a:bodyPr/>
        <a:lstStyle/>
        <a:p>
          <a:endParaRPr lang="ru-RU"/>
        </a:p>
      </dgm:t>
    </dgm:pt>
    <dgm:pt modelId="{4511B348-C662-4552-8466-897C647BDC5F}" type="sibTrans" cxnId="{0B821068-5CC0-46A8-ABF2-EC126EC9E580}">
      <dgm:prSet/>
      <dgm:spPr/>
      <dgm:t>
        <a:bodyPr/>
        <a:lstStyle/>
        <a:p>
          <a:endParaRPr lang="ru-RU"/>
        </a:p>
      </dgm:t>
    </dgm:pt>
    <dgm:pt modelId="{D3C58943-0B73-4D05-9907-5CF2418ABFF2}" type="pres">
      <dgm:prSet presAssocID="{46B66ABD-9715-4817-B467-68220F4593AF}" presName="Name0" presStyleCnt="0">
        <dgm:presLayoutVars>
          <dgm:dir/>
          <dgm:resizeHandles val="exact"/>
        </dgm:presLayoutVars>
      </dgm:prSet>
      <dgm:spPr/>
    </dgm:pt>
    <dgm:pt modelId="{882539BE-2976-4520-9CCB-6B805C118193}" type="pres">
      <dgm:prSet presAssocID="{67FA0A86-9C83-4646-AB51-43E405F68075}" presName="composite" presStyleCnt="0"/>
      <dgm:spPr/>
    </dgm:pt>
    <dgm:pt modelId="{09C96A0C-B026-4311-BEFC-CADB4BE79A52}" type="pres">
      <dgm:prSet presAssocID="{67FA0A86-9C83-4646-AB51-43E405F68075}" presName="rect1" presStyleLbl="bgImgPlace1" presStyleIdx="0" presStyleCnt="1" custScaleX="99208" custScaleY="99731" custLinFactNeighborX="-2088" custLinFactNeighborY="16238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AB82E743-EF1E-4A7B-BEED-459961581074}" type="pres">
      <dgm:prSet presAssocID="{67FA0A86-9C83-4646-AB51-43E405F68075}" presName="wedgeRectCallout1" presStyleLbl="node1" presStyleIdx="0" presStyleCnt="1" custScaleX="106443" custScaleY="62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0C90BE-DA05-4CF6-9497-28E3FC0B7D74}" type="presOf" srcId="{46B66ABD-9715-4817-B467-68220F4593AF}" destId="{D3C58943-0B73-4D05-9907-5CF2418ABFF2}" srcOrd="0" destOrd="0" presId="urn:microsoft.com/office/officeart/2008/layout/BendingPictureCaptionList"/>
    <dgm:cxn modelId="{8B5EBEAA-3862-4386-969D-8D890236336C}" type="presOf" srcId="{67FA0A86-9C83-4646-AB51-43E405F68075}" destId="{AB82E743-EF1E-4A7B-BEED-459961581074}" srcOrd="0" destOrd="0" presId="urn:microsoft.com/office/officeart/2008/layout/BendingPictureCaptionList"/>
    <dgm:cxn modelId="{0B821068-5CC0-46A8-ABF2-EC126EC9E580}" srcId="{46B66ABD-9715-4817-B467-68220F4593AF}" destId="{67FA0A86-9C83-4646-AB51-43E405F68075}" srcOrd="0" destOrd="0" parTransId="{1B91578B-06A5-42A7-A802-4D975036A6EE}" sibTransId="{4511B348-C662-4552-8466-897C647BDC5F}"/>
    <dgm:cxn modelId="{A8C43D8F-4401-4F25-BC3C-64D2BB339AA7}" type="presParOf" srcId="{D3C58943-0B73-4D05-9907-5CF2418ABFF2}" destId="{882539BE-2976-4520-9CCB-6B805C118193}" srcOrd="0" destOrd="0" presId="urn:microsoft.com/office/officeart/2008/layout/BendingPictureCaptionList"/>
    <dgm:cxn modelId="{1B6D89EC-F810-40FB-A01B-F2189CC3F312}" type="presParOf" srcId="{882539BE-2976-4520-9CCB-6B805C118193}" destId="{09C96A0C-B026-4311-BEFC-CADB4BE79A52}" srcOrd="0" destOrd="0" presId="urn:microsoft.com/office/officeart/2008/layout/BendingPictureCaptionList"/>
    <dgm:cxn modelId="{21AF9270-05BC-44B2-8EBF-8CD18F1FF5CE}" type="presParOf" srcId="{882539BE-2976-4520-9CCB-6B805C118193}" destId="{AB82E743-EF1E-4A7B-BEED-459961581074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0CE123-0BD5-403B-9B4E-66F40F8345E1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</dgm:pt>
    <dgm:pt modelId="{F9271226-201B-4089-A81F-28760D713E17}">
      <dgm:prSet phldrT="[Текст]"/>
      <dgm:spPr/>
      <dgm:t>
        <a:bodyPr/>
        <a:lstStyle/>
        <a:p>
          <a:r>
            <a:rPr lang="ru-RU" dirty="0" smtClean="0"/>
            <a:t>Недостаточная информированность</a:t>
          </a:r>
          <a:endParaRPr lang="ru-RU" dirty="0"/>
        </a:p>
      </dgm:t>
    </dgm:pt>
    <dgm:pt modelId="{AC83D926-705F-4436-B9A6-D3A57B322275}" type="parTrans" cxnId="{00A621A2-842B-4CF2-85B4-14D34268D432}">
      <dgm:prSet/>
      <dgm:spPr/>
      <dgm:t>
        <a:bodyPr/>
        <a:lstStyle/>
        <a:p>
          <a:endParaRPr lang="ru-RU"/>
        </a:p>
      </dgm:t>
    </dgm:pt>
    <dgm:pt modelId="{7B499693-BAA4-42A2-B3B5-F1C9F69C0B4A}" type="sibTrans" cxnId="{00A621A2-842B-4CF2-85B4-14D34268D432}">
      <dgm:prSet/>
      <dgm:spPr/>
      <dgm:t>
        <a:bodyPr/>
        <a:lstStyle/>
        <a:p>
          <a:endParaRPr lang="ru-RU"/>
        </a:p>
      </dgm:t>
    </dgm:pt>
    <dgm:pt modelId="{20CC598C-B5E5-4B96-BE32-DC11CEBE3144}" type="pres">
      <dgm:prSet presAssocID="{ED0CE123-0BD5-403B-9B4E-66F40F8345E1}" presName="Name0" presStyleCnt="0">
        <dgm:presLayoutVars>
          <dgm:dir/>
          <dgm:resizeHandles val="exact"/>
        </dgm:presLayoutVars>
      </dgm:prSet>
      <dgm:spPr/>
    </dgm:pt>
    <dgm:pt modelId="{C08A8ED0-4A8C-4E2B-BCD8-479B46004158}" type="pres">
      <dgm:prSet presAssocID="{F9271226-201B-4089-A81F-28760D713E17}" presName="composite" presStyleCnt="0"/>
      <dgm:spPr/>
    </dgm:pt>
    <dgm:pt modelId="{2FA02C8F-2ED3-4B64-A546-5511CB69B2E0}" type="pres">
      <dgm:prSet presAssocID="{F9271226-201B-4089-A81F-28760D713E17}" presName="rect1" presStyleLbl="bgImgPlace1" presStyleIdx="0" presStyleCnt="1" custScaleX="112651" custLinFactNeighborX="62813" custLinFactNeighborY="-3651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57058B9C-E4AF-4271-8565-1660D9AE650E}" type="pres">
      <dgm:prSet presAssocID="{F9271226-201B-4089-A81F-28760D713E17}" presName="wedgeRectCallout1" presStyleLbl="node1" presStyleIdx="0" presStyleCnt="1" custScaleX="1186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D1E9B4-31DB-42B3-A5A8-0F3F2F6071EA}" type="presOf" srcId="{ED0CE123-0BD5-403B-9B4E-66F40F8345E1}" destId="{20CC598C-B5E5-4B96-BE32-DC11CEBE3144}" srcOrd="0" destOrd="0" presId="urn:microsoft.com/office/officeart/2008/layout/BendingPictureCaptionList"/>
    <dgm:cxn modelId="{00A621A2-842B-4CF2-85B4-14D34268D432}" srcId="{ED0CE123-0BD5-403B-9B4E-66F40F8345E1}" destId="{F9271226-201B-4089-A81F-28760D713E17}" srcOrd="0" destOrd="0" parTransId="{AC83D926-705F-4436-B9A6-D3A57B322275}" sibTransId="{7B499693-BAA4-42A2-B3B5-F1C9F69C0B4A}"/>
    <dgm:cxn modelId="{C8AA439A-108B-4CAB-B7E1-59BBB7E5C9A3}" type="presOf" srcId="{F9271226-201B-4089-A81F-28760D713E17}" destId="{57058B9C-E4AF-4271-8565-1660D9AE650E}" srcOrd="0" destOrd="0" presId="urn:microsoft.com/office/officeart/2008/layout/BendingPictureCaptionList"/>
    <dgm:cxn modelId="{9CD49A69-4941-495E-B376-350AD2D9C671}" type="presParOf" srcId="{20CC598C-B5E5-4B96-BE32-DC11CEBE3144}" destId="{C08A8ED0-4A8C-4E2B-BCD8-479B46004158}" srcOrd="0" destOrd="0" presId="urn:microsoft.com/office/officeart/2008/layout/BendingPictureCaptionList"/>
    <dgm:cxn modelId="{66B3F84A-B6C0-4B91-BA32-D266134F2368}" type="presParOf" srcId="{C08A8ED0-4A8C-4E2B-BCD8-479B46004158}" destId="{2FA02C8F-2ED3-4B64-A546-5511CB69B2E0}" srcOrd="0" destOrd="0" presId="urn:microsoft.com/office/officeart/2008/layout/BendingPictureCaptionList"/>
    <dgm:cxn modelId="{E0F9C4CB-243F-4F6A-9887-13B1753C2993}" type="presParOf" srcId="{C08A8ED0-4A8C-4E2B-BCD8-479B46004158}" destId="{57058B9C-E4AF-4271-8565-1660D9AE650E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3B958A3-A9EC-4431-B1D5-E28E2F57A092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</dgm:pt>
    <dgm:pt modelId="{996232F9-D68A-4846-A4C8-2D1974851CF3}">
      <dgm:prSet phldrT="[Текст]"/>
      <dgm:spPr/>
      <dgm:t>
        <a:bodyPr/>
        <a:lstStyle/>
        <a:p>
          <a:r>
            <a:rPr lang="ru-RU" dirty="0" smtClean="0"/>
            <a:t>Воздействие на здоровье</a:t>
          </a:r>
          <a:endParaRPr lang="ru-RU" dirty="0"/>
        </a:p>
      </dgm:t>
    </dgm:pt>
    <dgm:pt modelId="{6D43B6AC-DE4A-4C53-8452-D1DF890773BD}" type="parTrans" cxnId="{337C2F6A-26F1-4BBB-A0A5-9DFB5A6244C2}">
      <dgm:prSet/>
      <dgm:spPr/>
      <dgm:t>
        <a:bodyPr/>
        <a:lstStyle/>
        <a:p>
          <a:endParaRPr lang="ru-RU"/>
        </a:p>
      </dgm:t>
    </dgm:pt>
    <dgm:pt modelId="{4BD04277-6D5E-4E2C-A9B5-06CCC957AF62}" type="sibTrans" cxnId="{337C2F6A-26F1-4BBB-A0A5-9DFB5A6244C2}">
      <dgm:prSet/>
      <dgm:spPr/>
      <dgm:t>
        <a:bodyPr/>
        <a:lstStyle/>
        <a:p>
          <a:endParaRPr lang="ru-RU"/>
        </a:p>
      </dgm:t>
    </dgm:pt>
    <dgm:pt modelId="{CA32A4EF-F271-4B8A-9084-4C5FA144210A}" type="pres">
      <dgm:prSet presAssocID="{23B958A3-A9EC-4431-B1D5-E28E2F57A092}" presName="Name0" presStyleCnt="0">
        <dgm:presLayoutVars>
          <dgm:dir/>
          <dgm:resizeHandles val="exact"/>
        </dgm:presLayoutVars>
      </dgm:prSet>
      <dgm:spPr/>
    </dgm:pt>
    <dgm:pt modelId="{9C43C9F1-147E-4771-8496-763AEB15FE22}" type="pres">
      <dgm:prSet presAssocID="{996232F9-D68A-4846-A4C8-2D1974851CF3}" presName="composite" presStyleCnt="0"/>
      <dgm:spPr/>
    </dgm:pt>
    <dgm:pt modelId="{7F6C8F2D-F1AB-4AAC-9BFB-FD9F27EBB86D}" type="pres">
      <dgm:prSet presAssocID="{996232F9-D68A-4846-A4C8-2D1974851CF3}" presName="rect1" presStyleLbl="bgImgPlace1" presStyleIdx="0" presStyleCnt="1" custLinFactNeighborX="-5170" custLinFactNeighborY="-3336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15297385-1506-42E4-AB1E-AB21867D818E}" type="pres">
      <dgm:prSet presAssocID="{996232F9-D68A-4846-A4C8-2D1974851CF3}" presName="wedgeRectCallout1" presStyleLbl="node1" presStyleIdx="0" presStyleCnt="1" custScaleX="120226" custScaleY="55226" custLinFactNeighborX="6420" custLinFactNeighborY="-1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DC07F7-1C24-44E6-810C-AB2AB1D6C5ED}" type="presOf" srcId="{23B958A3-A9EC-4431-B1D5-E28E2F57A092}" destId="{CA32A4EF-F271-4B8A-9084-4C5FA144210A}" srcOrd="0" destOrd="0" presId="urn:microsoft.com/office/officeart/2008/layout/BendingPictureCaptionList"/>
    <dgm:cxn modelId="{337C2F6A-26F1-4BBB-A0A5-9DFB5A6244C2}" srcId="{23B958A3-A9EC-4431-B1D5-E28E2F57A092}" destId="{996232F9-D68A-4846-A4C8-2D1974851CF3}" srcOrd="0" destOrd="0" parTransId="{6D43B6AC-DE4A-4C53-8452-D1DF890773BD}" sibTransId="{4BD04277-6D5E-4E2C-A9B5-06CCC957AF62}"/>
    <dgm:cxn modelId="{9FB437BE-B0A3-42D4-A3C3-7AC0A4B807CC}" type="presOf" srcId="{996232F9-D68A-4846-A4C8-2D1974851CF3}" destId="{15297385-1506-42E4-AB1E-AB21867D818E}" srcOrd="0" destOrd="0" presId="urn:microsoft.com/office/officeart/2008/layout/BendingPictureCaptionList"/>
    <dgm:cxn modelId="{ABD344F6-3B99-415D-8037-E321B9269B38}" type="presParOf" srcId="{CA32A4EF-F271-4B8A-9084-4C5FA144210A}" destId="{9C43C9F1-147E-4771-8496-763AEB15FE22}" srcOrd="0" destOrd="0" presId="urn:microsoft.com/office/officeart/2008/layout/BendingPictureCaptionList"/>
    <dgm:cxn modelId="{3655C6A2-777F-461D-982D-9B0A13E57D05}" type="presParOf" srcId="{9C43C9F1-147E-4771-8496-763AEB15FE22}" destId="{7F6C8F2D-F1AB-4AAC-9BFB-FD9F27EBB86D}" srcOrd="0" destOrd="0" presId="urn:microsoft.com/office/officeart/2008/layout/BendingPictureCaptionList"/>
    <dgm:cxn modelId="{C67D31E7-9E77-4083-AF54-917CBC35633C}" type="presParOf" srcId="{9C43C9F1-147E-4771-8496-763AEB15FE22}" destId="{15297385-1506-42E4-AB1E-AB21867D818E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389D3C4-6351-4F1F-A4FF-F9D72ECDC736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</dgm:pt>
    <dgm:pt modelId="{07E11381-35BE-4E5A-B0AB-AAA13AC21524}">
      <dgm:prSet phldrT="[Текст]"/>
      <dgm:spPr/>
      <dgm:t>
        <a:bodyPr/>
        <a:lstStyle/>
        <a:p>
          <a:r>
            <a:rPr lang="ru-RU" dirty="0" smtClean="0"/>
            <a:t>Правовая ситуация</a:t>
          </a:r>
          <a:endParaRPr lang="ru-RU" dirty="0"/>
        </a:p>
      </dgm:t>
    </dgm:pt>
    <dgm:pt modelId="{4969FB38-693F-482D-B3DB-BA7FB4CC2BF9}" type="parTrans" cxnId="{4DFE5984-4FD4-4318-B1F2-C345F4189372}">
      <dgm:prSet/>
      <dgm:spPr/>
      <dgm:t>
        <a:bodyPr/>
        <a:lstStyle/>
        <a:p>
          <a:endParaRPr lang="ru-RU"/>
        </a:p>
      </dgm:t>
    </dgm:pt>
    <dgm:pt modelId="{8EF20232-2854-43BF-A498-D71CC9E57057}" type="sibTrans" cxnId="{4DFE5984-4FD4-4318-B1F2-C345F4189372}">
      <dgm:prSet/>
      <dgm:spPr/>
      <dgm:t>
        <a:bodyPr/>
        <a:lstStyle/>
        <a:p>
          <a:endParaRPr lang="ru-RU"/>
        </a:p>
      </dgm:t>
    </dgm:pt>
    <dgm:pt modelId="{59C8E202-9175-4B37-A6D5-9FBC71CCCF02}" type="pres">
      <dgm:prSet presAssocID="{6389D3C4-6351-4F1F-A4FF-F9D72ECDC736}" presName="Name0" presStyleCnt="0">
        <dgm:presLayoutVars>
          <dgm:dir/>
          <dgm:resizeHandles val="exact"/>
        </dgm:presLayoutVars>
      </dgm:prSet>
      <dgm:spPr/>
    </dgm:pt>
    <dgm:pt modelId="{BA17ED64-DAE6-4B24-841F-0FEA521B7664}" type="pres">
      <dgm:prSet presAssocID="{07E11381-35BE-4E5A-B0AB-AAA13AC21524}" presName="composite" presStyleCnt="0"/>
      <dgm:spPr/>
    </dgm:pt>
    <dgm:pt modelId="{0D002345-E50A-457E-B059-C4CE443F1504}" type="pres">
      <dgm:prSet presAssocID="{07E11381-35BE-4E5A-B0AB-AAA13AC21524}" presName="rect1" presStyleLbl="bgImgPlace1" presStyleIdx="0" presStyleCnt="1" custLinFactNeighborX="-9222" custLinFactNeighborY="756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C70123B4-ABDC-4F1A-8D3B-E726EDAE2B51}" type="pres">
      <dgm:prSet presAssocID="{07E11381-35BE-4E5A-B0AB-AAA13AC21524}" presName="wedgeRectCallout1" presStyleLbl="node1" presStyleIdx="0" presStyleCnt="1" custScaleX="105889" custScaleY="48491" custLinFactNeighborX="-51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FE5984-4FD4-4318-B1F2-C345F4189372}" srcId="{6389D3C4-6351-4F1F-A4FF-F9D72ECDC736}" destId="{07E11381-35BE-4E5A-B0AB-AAA13AC21524}" srcOrd="0" destOrd="0" parTransId="{4969FB38-693F-482D-B3DB-BA7FB4CC2BF9}" sibTransId="{8EF20232-2854-43BF-A498-D71CC9E57057}"/>
    <dgm:cxn modelId="{A1560B3C-F0B4-46D5-A616-51EEBD7029BA}" type="presOf" srcId="{07E11381-35BE-4E5A-B0AB-AAA13AC21524}" destId="{C70123B4-ABDC-4F1A-8D3B-E726EDAE2B51}" srcOrd="0" destOrd="0" presId="urn:microsoft.com/office/officeart/2008/layout/BendingPictureCaptionList"/>
    <dgm:cxn modelId="{8B0C2BDF-E9F4-4C15-ADCF-68E10D808F79}" type="presOf" srcId="{6389D3C4-6351-4F1F-A4FF-F9D72ECDC736}" destId="{59C8E202-9175-4B37-A6D5-9FBC71CCCF02}" srcOrd="0" destOrd="0" presId="urn:microsoft.com/office/officeart/2008/layout/BendingPictureCaptionList"/>
    <dgm:cxn modelId="{993677EA-E088-4E0E-AC37-2B9830A23DDC}" type="presParOf" srcId="{59C8E202-9175-4B37-A6D5-9FBC71CCCF02}" destId="{BA17ED64-DAE6-4B24-841F-0FEA521B7664}" srcOrd="0" destOrd="0" presId="urn:microsoft.com/office/officeart/2008/layout/BendingPictureCaptionList"/>
    <dgm:cxn modelId="{7A5C6F89-B27F-447F-963A-0C0C0E1CFB7A}" type="presParOf" srcId="{BA17ED64-DAE6-4B24-841F-0FEA521B7664}" destId="{0D002345-E50A-457E-B059-C4CE443F1504}" srcOrd="0" destOrd="0" presId="urn:microsoft.com/office/officeart/2008/layout/BendingPictureCaptionList"/>
    <dgm:cxn modelId="{32AA24E3-A90D-48C0-8FFA-7AC7DA6B2B73}" type="presParOf" srcId="{BA17ED64-DAE6-4B24-841F-0FEA521B7664}" destId="{C70123B4-ABDC-4F1A-8D3B-E726EDAE2B51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CCBFCD-6358-45DC-BFD9-A250C69CD7CB}">
      <dsp:nvSpPr>
        <dsp:cNvPr id="0" name=""/>
        <dsp:cNvSpPr/>
      </dsp:nvSpPr>
      <dsp:spPr>
        <a:xfrm>
          <a:off x="0" y="45285"/>
          <a:ext cx="3119199" cy="2633762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03DE5D-C52F-47AC-85F3-490F2C6A5B58}">
      <dsp:nvSpPr>
        <dsp:cNvPr id="0" name=""/>
        <dsp:cNvSpPr/>
      </dsp:nvSpPr>
      <dsp:spPr>
        <a:xfrm>
          <a:off x="492703" y="2043754"/>
          <a:ext cx="2341649" cy="63529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Рост популярности энергетических напитков</a:t>
          </a:r>
          <a:endParaRPr lang="ru-RU" sz="1300" kern="1200" dirty="0"/>
        </a:p>
      </dsp:txBody>
      <dsp:txXfrm>
        <a:off x="492703" y="2043754"/>
        <a:ext cx="2341649" cy="6352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C96A0C-B026-4311-BEFC-CADB4BE79A52}">
      <dsp:nvSpPr>
        <dsp:cNvPr id="0" name=""/>
        <dsp:cNvSpPr/>
      </dsp:nvSpPr>
      <dsp:spPr>
        <a:xfrm>
          <a:off x="0" y="406482"/>
          <a:ext cx="3102099" cy="2494762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82E743-EF1E-4A7B-BEED-459961581074}">
      <dsp:nvSpPr>
        <dsp:cNvPr id="0" name=""/>
        <dsp:cNvSpPr/>
      </dsp:nvSpPr>
      <dsp:spPr>
        <a:xfrm>
          <a:off x="211143" y="2410514"/>
          <a:ext cx="2962211" cy="551027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Социальные факторы</a:t>
          </a:r>
          <a:endParaRPr lang="ru-RU" sz="1900" kern="1200" dirty="0"/>
        </a:p>
      </dsp:txBody>
      <dsp:txXfrm>
        <a:off x="211143" y="2410514"/>
        <a:ext cx="2962211" cy="5510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A02C8F-2ED3-4B64-A546-5511CB69B2E0}">
      <dsp:nvSpPr>
        <dsp:cNvPr id="0" name=""/>
        <dsp:cNvSpPr/>
      </dsp:nvSpPr>
      <dsp:spPr>
        <a:xfrm>
          <a:off x="6" y="323541"/>
          <a:ext cx="2582153" cy="1833737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058B9C-E4AF-4271-8565-1660D9AE650E}">
      <dsp:nvSpPr>
        <dsp:cNvPr id="0" name=""/>
        <dsp:cNvSpPr/>
      </dsp:nvSpPr>
      <dsp:spPr>
        <a:xfrm>
          <a:off x="161505" y="2040854"/>
          <a:ext cx="2419600" cy="641807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Недостаточная информированность</a:t>
          </a:r>
          <a:endParaRPr lang="ru-RU" sz="1600" kern="1200" dirty="0"/>
        </a:p>
      </dsp:txBody>
      <dsp:txXfrm>
        <a:off x="161505" y="2040854"/>
        <a:ext cx="2419600" cy="6418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6C8F2D-F1AB-4AAC-9BFB-FD9F27EBB86D}">
      <dsp:nvSpPr>
        <dsp:cNvPr id="0" name=""/>
        <dsp:cNvSpPr/>
      </dsp:nvSpPr>
      <dsp:spPr>
        <a:xfrm>
          <a:off x="0" y="271261"/>
          <a:ext cx="2665912" cy="2132729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297385-1506-42E4-AB1E-AB21867D818E}">
      <dsp:nvSpPr>
        <dsp:cNvPr id="0" name=""/>
        <dsp:cNvSpPr/>
      </dsp:nvSpPr>
      <dsp:spPr>
        <a:xfrm>
          <a:off x="2981" y="2418920"/>
          <a:ext cx="2852556" cy="412237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Воздействие на здоровье</a:t>
          </a:r>
          <a:endParaRPr lang="ru-RU" sz="1600" kern="1200" dirty="0"/>
        </a:p>
      </dsp:txBody>
      <dsp:txXfrm>
        <a:off x="2981" y="2418920"/>
        <a:ext cx="2852556" cy="4122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002345-E50A-457E-B059-C4CE443F1504}">
      <dsp:nvSpPr>
        <dsp:cNvPr id="0" name=""/>
        <dsp:cNvSpPr/>
      </dsp:nvSpPr>
      <dsp:spPr>
        <a:xfrm>
          <a:off x="0" y="185862"/>
          <a:ext cx="3057889" cy="2446311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0123B4-ABDC-4F1A-8D3B-E726EDAE2B51}">
      <dsp:nvSpPr>
        <dsp:cNvPr id="0" name=""/>
        <dsp:cNvSpPr/>
      </dsp:nvSpPr>
      <dsp:spPr>
        <a:xfrm>
          <a:off x="137655" y="2423016"/>
          <a:ext cx="2881792" cy="415184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Правовая ситуация</a:t>
          </a:r>
          <a:endParaRPr lang="ru-RU" sz="1900" kern="1200" dirty="0"/>
        </a:p>
      </dsp:txBody>
      <dsp:txXfrm>
        <a:off x="137655" y="2423016"/>
        <a:ext cx="2881792" cy="4151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97375-5EA7-4709-ABA3-45EFF6A9A6CD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17DD8-F0A3-41FF-9B9B-4EE1CB93B8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488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17DD8-F0A3-41FF-9B9B-4EE1CB93B8E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691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565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851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81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23755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792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5161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846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798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421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714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727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235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7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881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612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081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032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chemeClr val="bg2">
                <a:alpha val="89000"/>
                <a:lumMod val="59000"/>
                <a:lumOff val="41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CEE2B6B-38CE-4A68-9CBC-4AF79A6C5BCF}" type="datetimeFigureOut">
              <a:rPr lang="ru-RU" smtClean="0"/>
              <a:t>28.01.2026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6188866-FA28-4EA5-A27E-C2EA51357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0330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26" Type="http://schemas.openxmlformats.org/officeDocument/2006/relationships/diagramColors" Target="../diagrams/colors5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5" Type="http://schemas.openxmlformats.org/officeDocument/2006/relationships/diagramQuickStyle" Target="../diagrams/quickStyle5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24" Type="http://schemas.openxmlformats.org/officeDocument/2006/relationships/diagramLayout" Target="../diagrams/layout5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23" Type="http://schemas.openxmlformats.org/officeDocument/2006/relationships/diagramData" Target="../diagrams/data5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Relationship Id="rId27" Type="http://schemas.microsoft.com/office/2007/relationships/diagramDrawing" Target="../diagrams/drawing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hyperlink" Target="https://cloud.mail.ru/public/8dpE/c7mHQd3Qv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263951"/>
            <a:ext cx="11507788" cy="49019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образовательного проекта </a:t>
            </a:r>
            <a:br>
              <a:rPr lang="ru-RU" sz="27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«Гражданская активность и формирование ценностных ориентаций молодежи»</a:t>
            </a:r>
            <a:b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акция против потребления </a:t>
            </a:r>
            <a:r>
              <a:rPr lang="ru-RU" sz="31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энергетических напитков среди </a:t>
            </a:r>
            <a:r>
              <a:rPr lang="ru-RU" sz="3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подростков»</a:t>
            </a:r>
            <a:br>
              <a:rPr lang="ru-RU" sz="3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1" y="4986779"/>
            <a:ext cx="11259550" cy="1687398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ФИО: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Самолькина Татьяна Николаевна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учреждение: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 «Лицей» с. Ельники</a:t>
            </a:r>
          </a:p>
          <a:p>
            <a:pPr algn="ctr"/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2025г.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758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3580" y="1796008"/>
            <a:ext cx="7088154" cy="22816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543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3068" y="-117850"/>
            <a:ext cx="9982986" cy="9552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Актуальность образовательного проекта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125881" y="2004963"/>
            <a:ext cx="8534400" cy="14986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130532860"/>
              </p:ext>
            </p:extLst>
          </p:nvPr>
        </p:nvGraphicFramePr>
        <p:xfrm>
          <a:off x="1125881" y="1231519"/>
          <a:ext cx="3309627" cy="2679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1497895741"/>
              </p:ext>
            </p:extLst>
          </p:nvPr>
        </p:nvGraphicFramePr>
        <p:xfrm>
          <a:off x="8257880" y="948735"/>
          <a:ext cx="3205114" cy="2961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256459505"/>
              </p:ext>
            </p:extLst>
          </p:nvPr>
        </p:nvGraphicFramePr>
        <p:xfrm>
          <a:off x="4874442" y="837413"/>
          <a:ext cx="2582160" cy="3073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1990803178"/>
              </p:ext>
            </p:extLst>
          </p:nvPr>
        </p:nvGraphicFramePr>
        <p:xfrm>
          <a:off x="2825261" y="3918437"/>
          <a:ext cx="2855538" cy="3183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3009041219"/>
              </p:ext>
            </p:extLst>
          </p:nvPr>
        </p:nvGraphicFramePr>
        <p:xfrm>
          <a:off x="7154944" y="3910567"/>
          <a:ext cx="3244849" cy="2839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</p:spTree>
    <p:extLst>
      <p:ext uri="{BB962C8B-B14F-4D97-AF65-F5344CB8AC3E}">
        <p14:creationId xmlns:p14="http://schemas.microsoft.com/office/powerpoint/2010/main" val="203247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6574" y="106192"/>
            <a:ext cx="9440177" cy="127162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Цели и задачи проекта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2" y="1913641"/>
            <a:ext cx="11089865" cy="446830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Цель проекта </a:t>
            </a:r>
            <a:r>
              <a:rPr lang="ru-RU" dirty="0" smtClean="0"/>
              <a:t>– </a:t>
            </a:r>
            <a:r>
              <a:rPr lang="ru-RU" sz="2000" dirty="0" smtClean="0"/>
              <a:t>разработать программу мероприятий в рамках социальной акции против потребления энергетических напитков среди подростков.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Задачи проекта: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повысить уровень информированности подростков о вреде энергетических напитков;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формировать культуру здорового образа жизни и отказа от вредных привычек;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развивать критическое мышление и способность оценивать состав продуктов питания;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привлекать внимания общественности к вопросам защиты здоровья подрастающего поколения.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015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9757" y="285302"/>
            <a:ext cx="9685274" cy="109251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Участники проекта, и их функции: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1101" y="1752599"/>
            <a:ext cx="10941002" cy="4704761"/>
          </a:xfrm>
        </p:spPr>
        <p:txBody>
          <a:bodyPr>
            <a:normAutofit/>
          </a:bodyPr>
          <a:lstStyle/>
          <a:p>
            <a:r>
              <a:rPr lang="ru-RU" dirty="0"/>
              <a:t>1</a:t>
            </a:r>
            <a:r>
              <a:rPr lang="ru-RU" sz="2400" b="1" dirty="0"/>
              <a:t>)	Обучающиеся 9-11 классов МОУ «Лицей» с. Ельники – участники, исполнительная;</a:t>
            </a:r>
          </a:p>
          <a:p>
            <a:r>
              <a:rPr lang="ru-RU" sz="2400" b="1" dirty="0"/>
              <a:t>2)	Учителя-предметники МОУ «Лицей» с. Ельники, классные руководители 9-11 классов – наставники. Мотивационная, организационная, информационная.</a:t>
            </a:r>
          </a:p>
          <a:p>
            <a:r>
              <a:rPr lang="ru-RU" sz="2400" b="1" dirty="0"/>
              <a:t>3)	Родители (законные представители) обучающихся 9-11 классов – кураторы. Мотивационная, организационная, координирующая.</a:t>
            </a:r>
          </a:p>
          <a:p>
            <a:r>
              <a:rPr lang="ru-RU" sz="2400" b="1" dirty="0"/>
              <a:t>4)	Администрация школы. Координирующая, информационная.</a:t>
            </a: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92699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0904" y="471339"/>
            <a:ext cx="10128333" cy="1017099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Исследование состава энергетических напитков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4408" y="4375063"/>
            <a:ext cx="2873015" cy="22539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5641" y="4375063"/>
            <a:ext cx="3007151" cy="22539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101" y="1699112"/>
            <a:ext cx="3205504" cy="23546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455" y="1699112"/>
            <a:ext cx="3378634" cy="23546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4531" y="1555762"/>
            <a:ext cx="3264961" cy="249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946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1733" y="518475"/>
            <a:ext cx="8534401" cy="96053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Интерактивная лекция. Беседа.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2836" y="2130456"/>
            <a:ext cx="5241304" cy="42514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212" y="2130456"/>
            <a:ext cx="4984439" cy="425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367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1477" y="546755"/>
            <a:ext cx="8534401" cy="75314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КВЕСТ-игра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902" y="1923068"/>
            <a:ext cx="5290776" cy="44023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1096" y="1923068"/>
            <a:ext cx="5423556" cy="440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21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134" y="197962"/>
            <a:ext cx="8534401" cy="129990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Конкурс буклетов «скажи энергетикам – нет!»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182" y="1998482"/>
            <a:ext cx="5373277" cy="43363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8478" y="2396988"/>
            <a:ext cx="4937955" cy="3539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342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6892" y="122548"/>
            <a:ext cx="10486552" cy="1255268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План мероприятий по реализации проекта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9944" y="1724319"/>
            <a:ext cx="11448085" cy="4318261"/>
          </a:xfrm>
        </p:spPr>
        <p:txBody>
          <a:bodyPr/>
          <a:lstStyle/>
          <a:p>
            <a:pPr algn="ctr"/>
            <a:r>
              <a:rPr lang="ru-RU" dirty="0" smtClean="0"/>
              <a:t>                                                                                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                                                                   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того чтобы ознакомиться с планом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мероприятий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вы можете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отсканировать QR-код или прейти по ссылке  </a:t>
            </a:r>
          </a:p>
          <a:p>
            <a:pPr algn="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cloud.mail.ru/public/8dpE/c7mHQd3Qv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211" y="1916782"/>
            <a:ext cx="4564146" cy="456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21555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578</TotalTime>
  <Words>158</Words>
  <Application>Microsoft Office PowerPoint</Application>
  <PresentationFormat>Широкоэкранный</PresentationFormat>
  <Paragraphs>37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Сектор</vt:lpstr>
      <vt:lpstr>  Презентация образовательного проекта  «Гражданская активность и формирование ценностных ориентаций молодежи»  «Социальная акция против потребления энергетических напитков среди подростков» </vt:lpstr>
      <vt:lpstr>Актуальность образовательного проекта</vt:lpstr>
      <vt:lpstr>Цели и задачи проекта</vt:lpstr>
      <vt:lpstr>Участники проекта, и их функции:</vt:lpstr>
      <vt:lpstr>Исследование состава энергетических напитков</vt:lpstr>
      <vt:lpstr>Интерактивная лекция. Беседа.</vt:lpstr>
      <vt:lpstr>КВЕСТ-игра</vt:lpstr>
      <vt:lpstr>Конкурс буклетов «скажи энергетикам – нет!»</vt:lpstr>
      <vt:lpstr>План мероприятий по реализации проекта</vt:lpstr>
      <vt:lpstr>Спасибо за внимание!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 22</dc:creator>
  <cp:lastModifiedBy>Каб 22</cp:lastModifiedBy>
  <cp:revision>37</cp:revision>
  <dcterms:created xsi:type="dcterms:W3CDTF">2025-12-05T06:13:04Z</dcterms:created>
  <dcterms:modified xsi:type="dcterms:W3CDTF">2026-01-28T12:07:07Z</dcterms:modified>
</cp:coreProperties>
</file>