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2" r:id="rId4"/>
    <p:sldId id="263" r:id="rId5"/>
    <p:sldId id="264" r:id="rId6"/>
    <p:sldId id="265" r:id="rId7"/>
    <p:sldId id="269" r:id="rId8"/>
    <p:sldId id="266" r:id="rId9"/>
    <p:sldId id="267" r:id="rId10"/>
    <p:sldId id="268" r:id="rId11"/>
    <p:sldId id="270" r:id="rId12"/>
    <p:sldId id="271" r:id="rId13"/>
    <p:sldId id="272" r:id="rId14"/>
    <p:sldId id="273" r:id="rId15"/>
    <p:sldId id="274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3EA77-7270-4B8F-A732-2AB3E8484DE7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1EBF-04BD-4947-AF97-2D96AFA9B9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1726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3EA77-7270-4B8F-A732-2AB3E8484DE7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1EBF-04BD-4947-AF97-2D96AFA9B9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3171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3EA77-7270-4B8F-A732-2AB3E8484DE7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1EBF-04BD-4947-AF97-2D96AFA9B9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6218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3EA77-7270-4B8F-A732-2AB3E8484DE7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1EBF-04BD-4947-AF97-2D96AFA9B9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331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3EA77-7270-4B8F-A732-2AB3E8484DE7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1EBF-04BD-4947-AF97-2D96AFA9B9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5633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3EA77-7270-4B8F-A732-2AB3E8484DE7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1EBF-04BD-4947-AF97-2D96AFA9B9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9113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3EA77-7270-4B8F-A732-2AB3E8484DE7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1EBF-04BD-4947-AF97-2D96AFA9B9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4272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3EA77-7270-4B8F-A732-2AB3E8484DE7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1EBF-04BD-4947-AF97-2D96AFA9B9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9243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3EA77-7270-4B8F-A732-2AB3E8484DE7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1EBF-04BD-4947-AF97-2D96AFA9B9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8261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3EA77-7270-4B8F-A732-2AB3E8484DE7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1EBF-04BD-4947-AF97-2D96AFA9B9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8243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3EA77-7270-4B8F-A732-2AB3E8484DE7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1EBF-04BD-4947-AF97-2D96AFA9B9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4851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3EA77-7270-4B8F-A732-2AB3E8484DE7}" type="datetimeFigureOut">
              <a:rPr lang="ru-RU" smtClean="0"/>
              <a:pPr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31EBF-04BD-4947-AF97-2D96AFA9B9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55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еник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3760523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fizika\Desktop\Внеурочка\Уроки нравственности и доброты\Пылесосит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571480"/>
            <a:ext cx="6500858" cy="54552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fizika\Desktop\Внеурочка\Уроки нравственности и доброты\протирать пыл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642918"/>
            <a:ext cx="5715040" cy="5715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fizika\Desktop\Внеурочка\Уроки нравственности и доброты\Мыть посуду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92" y="-1143032"/>
            <a:ext cx="11049013" cy="82867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fizika\Desktop\Внеурочка\Уроки нравственности и доброты\Кормить животных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-142900"/>
            <a:ext cx="8528078" cy="66507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fizika\Desktop\Внеурочка\Уроки нравственности и доброты\Гладить бель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-324731"/>
            <a:ext cx="4389447" cy="71827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fizika\Desktop\Внеурочка\Уроки нравственности и доброты\выносить мусо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0"/>
            <a:ext cx="6929486" cy="69294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ершик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987510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izika\Desktop\Внеурочка\Уроки нравственности и доброты\ш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0"/>
            <a:ext cx="737744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fizika\Desktop\Внеурочка\Уроки нравственности и доброты\Утюг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00164" y="357166"/>
            <a:ext cx="10668032" cy="6000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fizika\Desktop\Внеурочка\Уроки нравственности и доброты\пылесос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428604"/>
            <a:ext cx="7715304" cy="57790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fizika\Desktop\Внеурочка\Уроки нравственности и доброты\лейк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14290"/>
            <a:ext cx="8143900" cy="63823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fizika\Desktop\Внеурочка\Уроки нравственности и доброты\стир маш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428604"/>
            <a:ext cx="6667500" cy="5800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fizika\Desktop\Внеурочка\Уроки нравственности и доброты\Убирать кроват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0"/>
            <a:ext cx="7500958" cy="71493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fizika\Desktop\Внеурочка\Уроки нравственности и доброты\Стират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0"/>
            <a:ext cx="5429288" cy="70535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Экран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Быт и уборка</dc:title>
  <dc:creator>79213</dc:creator>
  <cp:lastModifiedBy>fizika</cp:lastModifiedBy>
  <cp:revision>5</cp:revision>
  <dcterms:created xsi:type="dcterms:W3CDTF">2019-12-13T19:52:50Z</dcterms:created>
  <dcterms:modified xsi:type="dcterms:W3CDTF">2021-03-10T16:39:40Z</dcterms:modified>
</cp:coreProperties>
</file>