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3" r:id="rId5"/>
    <p:sldId id="269" r:id="rId6"/>
    <p:sldId id="270" r:id="rId7"/>
    <p:sldId id="275" r:id="rId8"/>
    <p:sldId id="276" r:id="rId9"/>
    <p:sldId id="281" r:id="rId10"/>
    <p:sldId id="282" r:id="rId11"/>
    <p:sldId id="293" r:id="rId12"/>
    <p:sldId id="294" r:id="rId13"/>
    <p:sldId id="295" r:id="rId14"/>
    <p:sldId id="305" r:id="rId15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>
        <p:guide pos="288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705A1-8C67-4F66-BC2D-D2684E35E5B6}" type="datetimeFigureOut">
              <a:rPr lang="ru-RU" smtClean="0"/>
              <a:t>25.06.2025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917E2D-9757-4231-B22F-B4EEADEA2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96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543675" y="365125"/>
            <a:ext cx="1971675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628650" y="365125"/>
            <a:ext cx="5800725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6286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29841" y="365126"/>
            <a:ext cx="78867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29842" y="2505074"/>
            <a:ext cx="3868340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4629150" y="2505074"/>
            <a:ext cx="3887391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F2FFB779-270B-4192-84BA-A697F48306DC}" type="datetimeFigureOut">
              <a:rPr lang="ru-RU"/>
              <a:t>25.06.2025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285DC19C-03DA-4066-9FF7-D0BF1BC6D6F6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мультфильм, рисунок, иллюстрация, графическая вставка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1172"/>
            <a:ext cx="9144000" cy="68556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 bwMode="auto">
          <a:xfrm rot="-960000">
            <a:off x="529811" y="908456"/>
            <a:ext cx="6100955" cy="3544014"/>
          </a:xfrm>
          <a:custGeom>
            <a:avLst/>
            <a:gdLst>
              <a:gd name="connsiteX0" fmla="*/ 3050477 w 6100955"/>
              <a:gd name="connsiteY0" fmla="*/ 951633 h 3544014"/>
              <a:gd name="connsiteX1" fmla="*/ 3390392 w 6100955"/>
              <a:gd name="connsiteY1" fmla="*/ 643938 h 3544014"/>
              <a:gd name="connsiteX2" fmla="*/ 3740821 w 6100955"/>
              <a:gd name="connsiteY2" fmla="*/ 326727 h 3544014"/>
              <a:gd name="connsiteX3" fmla="*/ 4101762 w 6100955"/>
              <a:gd name="connsiteY3" fmla="*/ 0 h 3544014"/>
              <a:gd name="connsiteX4" fmla="*/ 3998102 w 6100955"/>
              <a:gd name="connsiteY4" fmla="*/ 873697 h 3544014"/>
              <a:gd name="connsiteX5" fmla="*/ 4582847 w 6100955"/>
              <a:gd name="connsiteY5" fmla="*/ 803913 h 3544014"/>
              <a:gd name="connsiteX6" fmla="*/ 5191460 w 6100955"/>
              <a:gd name="connsiteY6" fmla="*/ 731281 h 3544014"/>
              <a:gd name="connsiteX7" fmla="*/ 4717506 w 6100955"/>
              <a:gd name="connsiteY7" fmla="*/ 1200206 h 3544014"/>
              <a:gd name="connsiteX8" fmla="*/ 5313366 w 6100955"/>
              <a:gd name="connsiteY8" fmla="*/ 1264944 h 3544014"/>
              <a:gd name="connsiteX9" fmla="*/ 5958881 w 6100955"/>
              <a:gd name="connsiteY9" fmla="*/ 1335076 h 3544014"/>
              <a:gd name="connsiteX10" fmla="*/ 5456145 w 6100955"/>
              <a:gd name="connsiteY10" fmla="*/ 1530715 h 3544014"/>
              <a:gd name="connsiteX11" fmla="*/ 4973125 w 6100955"/>
              <a:gd name="connsiteY11" fmla="*/ 1718682 h 3544014"/>
              <a:gd name="connsiteX12" fmla="*/ 5548318 w 6100955"/>
              <a:gd name="connsiteY12" fmla="*/ 1954236 h 3544014"/>
              <a:gd name="connsiteX13" fmla="*/ 6100955 w 6100955"/>
              <a:gd name="connsiteY13" fmla="*/ 2180553 h 3544014"/>
              <a:gd name="connsiteX14" fmla="*/ 5455202 w 6100955"/>
              <a:gd name="connsiteY14" fmla="*/ 2153146 h 3544014"/>
              <a:gd name="connsiteX15" fmla="*/ 4755637 w 6100955"/>
              <a:gd name="connsiteY15" fmla="*/ 2123455 h 3544014"/>
              <a:gd name="connsiteX16" fmla="*/ 4940361 w 6100955"/>
              <a:gd name="connsiteY16" fmla="*/ 2546194 h 3544014"/>
              <a:gd name="connsiteX17" fmla="*/ 5125084 w 6100955"/>
              <a:gd name="connsiteY17" fmla="*/ 2968932 h 3544014"/>
              <a:gd name="connsiteX18" fmla="*/ 4577481 w 6100955"/>
              <a:gd name="connsiteY18" fmla="*/ 2688387 h 3544014"/>
              <a:gd name="connsiteX19" fmla="*/ 3959971 w 6100955"/>
              <a:gd name="connsiteY19" fmla="*/ 2372028 h 3544014"/>
              <a:gd name="connsiteX20" fmla="*/ 3846437 w 6100955"/>
              <a:gd name="connsiteY20" fmla="*/ 2822511 h 3544014"/>
              <a:gd name="connsiteX21" fmla="*/ 3741636 w 6100955"/>
              <a:gd name="connsiteY21" fmla="*/ 3238342 h 3544014"/>
              <a:gd name="connsiteX22" fmla="*/ 3350539 w 6100955"/>
              <a:gd name="connsiteY22" fmla="*/ 2836520 h 3544014"/>
              <a:gd name="connsiteX23" fmla="*/ 2974780 w 6100955"/>
              <a:gd name="connsiteY23" fmla="*/ 2450455 h 3544014"/>
              <a:gd name="connsiteX24" fmla="*/ 2691472 w 6100955"/>
              <a:gd name="connsiteY24" fmla="*/ 2986299 h 3544014"/>
              <a:gd name="connsiteX25" fmla="*/ 2396601 w 6100955"/>
              <a:gd name="connsiteY25" fmla="*/ 3544014 h 3544014"/>
              <a:gd name="connsiteX26" fmla="*/ 2290032 w 6100955"/>
              <a:gd name="connsiteY26" fmla="*/ 3063805 h 3544014"/>
              <a:gd name="connsiteX27" fmla="*/ 2179114 w 6100955"/>
              <a:gd name="connsiteY27" fmla="*/ 2563995 h 3544014"/>
              <a:gd name="connsiteX28" fmla="*/ 1745392 w 6100955"/>
              <a:gd name="connsiteY28" fmla="*/ 2733780 h 3544014"/>
              <a:gd name="connsiteX29" fmla="*/ 1345034 w 6100955"/>
              <a:gd name="connsiteY29" fmla="*/ 2890504 h 3544014"/>
              <a:gd name="connsiteX30" fmla="*/ 1600653 w 6100955"/>
              <a:gd name="connsiteY30" fmla="*/ 2286709 h 3544014"/>
              <a:gd name="connsiteX31" fmla="*/ 1111062 w 6100955"/>
              <a:gd name="connsiteY31" fmla="*/ 2320125 h 3544014"/>
              <a:gd name="connsiteX32" fmla="*/ 637097 w 6100955"/>
              <a:gd name="connsiteY32" fmla="*/ 2352475 h 3544014"/>
              <a:gd name="connsiteX33" fmla="*/ 38130 w 6100955"/>
              <a:gd name="connsiteY33" fmla="*/ 2393357 h 3544014"/>
              <a:gd name="connsiteX34" fmla="*/ 534575 w 6100955"/>
              <a:gd name="connsiteY34" fmla="*/ 2167282 h 3544014"/>
              <a:gd name="connsiteX35" fmla="*/ 1051284 w 6100955"/>
              <a:gd name="connsiteY35" fmla="*/ 1931979 h 3544014"/>
              <a:gd name="connsiteX36" fmla="*/ 504616 w 6100955"/>
              <a:gd name="connsiteY36" fmla="*/ 1662371 h 3544014"/>
              <a:gd name="connsiteX37" fmla="*/ 0 w 6100955"/>
              <a:gd name="connsiteY37" fmla="*/ 1413503 h 3544014"/>
              <a:gd name="connsiteX38" fmla="*/ 653452 w 6100955"/>
              <a:gd name="connsiteY38" fmla="*/ 1331630 h 3544014"/>
              <a:gd name="connsiteX39" fmla="*/ 1306903 w 6100955"/>
              <a:gd name="connsiteY39" fmla="*/ 1249757 h 3544014"/>
              <a:gd name="connsiteX40" fmla="*/ 918128 w 6100955"/>
              <a:gd name="connsiteY40" fmla="*/ 967420 h 3544014"/>
              <a:gd name="connsiteX41" fmla="*/ 529354 w 6100955"/>
              <a:gd name="connsiteY41" fmla="*/ 685084 h 3544014"/>
              <a:gd name="connsiteX42" fmla="*/ 104507 w 6100955"/>
              <a:gd name="connsiteY42" fmla="*/ 376551 h 3544014"/>
              <a:gd name="connsiteX43" fmla="*/ 738492 w 6100955"/>
              <a:gd name="connsiteY43" fmla="*/ 590081 h 3544014"/>
              <a:gd name="connsiteX44" fmla="*/ 1333262 w 6100955"/>
              <a:gd name="connsiteY44" fmla="*/ 790402 h 3544014"/>
              <a:gd name="connsiteX45" fmla="*/ 2065286 w 6100955"/>
              <a:gd name="connsiteY45" fmla="*/ 1036952 h 3544014"/>
              <a:gd name="connsiteX46" fmla="*/ 2215098 w 6100955"/>
              <a:gd name="connsiteY46" fmla="*/ 700147 h 3544014"/>
              <a:gd name="connsiteX47" fmla="*/ 2359035 w 6100955"/>
              <a:gd name="connsiteY47" fmla="*/ 376551 h 3544014"/>
              <a:gd name="connsiteX48" fmla="*/ 2684013 w 6100955"/>
              <a:gd name="connsiteY48" fmla="*/ 646840 h 3544014"/>
              <a:gd name="connsiteX49" fmla="*/ 3050477 w 6100955"/>
              <a:gd name="connsiteY49" fmla="*/ 951633 h 354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100955" h="3544014" fill="none" extrusionOk="0">
                <a:moveTo>
                  <a:pt x="3050477" y="951633"/>
                </a:moveTo>
                <a:cubicBezTo>
                  <a:pt x="3139958" y="866253"/>
                  <a:pt x="3266228" y="733848"/>
                  <a:pt x="3390392" y="643938"/>
                </a:cubicBezTo>
                <a:cubicBezTo>
                  <a:pt x="3514556" y="554028"/>
                  <a:pt x="3654931" y="414814"/>
                  <a:pt x="3740821" y="326727"/>
                </a:cubicBezTo>
                <a:cubicBezTo>
                  <a:pt x="3826711" y="238640"/>
                  <a:pt x="4001099" y="61278"/>
                  <a:pt x="4101762" y="0"/>
                </a:cubicBezTo>
                <a:cubicBezTo>
                  <a:pt x="4053978" y="257415"/>
                  <a:pt x="4010957" y="603998"/>
                  <a:pt x="3998102" y="873697"/>
                </a:cubicBezTo>
                <a:cubicBezTo>
                  <a:pt x="4256501" y="871584"/>
                  <a:pt x="4385571" y="844941"/>
                  <a:pt x="4582847" y="803913"/>
                </a:cubicBezTo>
                <a:cubicBezTo>
                  <a:pt x="4780123" y="762885"/>
                  <a:pt x="5059591" y="744767"/>
                  <a:pt x="5191460" y="731281"/>
                </a:cubicBezTo>
                <a:cubicBezTo>
                  <a:pt x="5013813" y="921195"/>
                  <a:pt x="4826156" y="1069717"/>
                  <a:pt x="4717506" y="1200206"/>
                </a:cubicBezTo>
                <a:cubicBezTo>
                  <a:pt x="4979346" y="1231060"/>
                  <a:pt x="5104114" y="1224405"/>
                  <a:pt x="5313366" y="1264944"/>
                </a:cubicBezTo>
                <a:cubicBezTo>
                  <a:pt x="5522618" y="1305483"/>
                  <a:pt x="5702056" y="1305688"/>
                  <a:pt x="5958881" y="1335076"/>
                </a:cubicBezTo>
                <a:cubicBezTo>
                  <a:pt x="5845309" y="1404690"/>
                  <a:pt x="5552493" y="1468020"/>
                  <a:pt x="5456145" y="1530715"/>
                </a:cubicBezTo>
                <a:cubicBezTo>
                  <a:pt x="5359797" y="1593411"/>
                  <a:pt x="5149781" y="1654470"/>
                  <a:pt x="4973125" y="1718682"/>
                </a:cubicBezTo>
                <a:cubicBezTo>
                  <a:pt x="5197440" y="1824051"/>
                  <a:pt x="5385838" y="1867292"/>
                  <a:pt x="5548318" y="1954236"/>
                </a:cubicBezTo>
                <a:cubicBezTo>
                  <a:pt x="5710798" y="2041180"/>
                  <a:pt x="5848584" y="2066809"/>
                  <a:pt x="6100955" y="2180553"/>
                </a:cubicBezTo>
                <a:cubicBezTo>
                  <a:pt x="5800953" y="2138850"/>
                  <a:pt x="5727568" y="2181229"/>
                  <a:pt x="5455202" y="2153146"/>
                </a:cubicBezTo>
                <a:cubicBezTo>
                  <a:pt x="5182836" y="2125063"/>
                  <a:pt x="5066448" y="2116057"/>
                  <a:pt x="4755637" y="2123455"/>
                </a:cubicBezTo>
                <a:cubicBezTo>
                  <a:pt x="4806550" y="2208783"/>
                  <a:pt x="4879560" y="2443168"/>
                  <a:pt x="4940361" y="2546194"/>
                </a:cubicBezTo>
                <a:cubicBezTo>
                  <a:pt x="5001162" y="2649220"/>
                  <a:pt x="5055313" y="2814383"/>
                  <a:pt x="5125084" y="2968932"/>
                </a:cubicBezTo>
                <a:cubicBezTo>
                  <a:pt x="5016397" y="2903024"/>
                  <a:pt x="4777917" y="2785498"/>
                  <a:pt x="4577481" y="2688387"/>
                </a:cubicBezTo>
                <a:cubicBezTo>
                  <a:pt x="4377045" y="2591276"/>
                  <a:pt x="4241741" y="2479192"/>
                  <a:pt x="3959971" y="2372028"/>
                </a:cubicBezTo>
                <a:cubicBezTo>
                  <a:pt x="3936413" y="2468171"/>
                  <a:pt x="3873262" y="2713106"/>
                  <a:pt x="3846437" y="2822511"/>
                </a:cubicBezTo>
                <a:cubicBezTo>
                  <a:pt x="3819612" y="2931916"/>
                  <a:pt x="3751919" y="3140385"/>
                  <a:pt x="3741636" y="3238342"/>
                </a:cubicBezTo>
                <a:cubicBezTo>
                  <a:pt x="3638216" y="3153035"/>
                  <a:pt x="3457763" y="2964471"/>
                  <a:pt x="3350539" y="2836520"/>
                </a:cubicBezTo>
                <a:cubicBezTo>
                  <a:pt x="3243315" y="2708569"/>
                  <a:pt x="3118334" y="2629458"/>
                  <a:pt x="2974780" y="2450455"/>
                </a:cubicBezTo>
                <a:cubicBezTo>
                  <a:pt x="2914931" y="2586815"/>
                  <a:pt x="2805409" y="2832890"/>
                  <a:pt x="2691472" y="2986299"/>
                </a:cubicBezTo>
                <a:cubicBezTo>
                  <a:pt x="2577535" y="3139708"/>
                  <a:pt x="2499520" y="3301304"/>
                  <a:pt x="2396601" y="3544014"/>
                </a:cubicBezTo>
                <a:cubicBezTo>
                  <a:pt x="2368111" y="3420312"/>
                  <a:pt x="2349526" y="3272166"/>
                  <a:pt x="2290032" y="3063805"/>
                </a:cubicBezTo>
                <a:cubicBezTo>
                  <a:pt x="2230538" y="2855444"/>
                  <a:pt x="2242439" y="2787261"/>
                  <a:pt x="2179114" y="2563995"/>
                </a:cubicBezTo>
                <a:cubicBezTo>
                  <a:pt x="1992515" y="2633275"/>
                  <a:pt x="1910856" y="2686588"/>
                  <a:pt x="1745392" y="2733780"/>
                </a:cubicBezTo>
                <a:cubicBezTo>
                  <a:pt x="1579927" y="2780972"/>
                  <a:pt x="1425531" y="2840824"/>
                  <a:pt x="1345034" y="2890504"/>
                </a:cubicBezTo>
                <a:cubicBezTo>
                  <a:pt x="1414849" y="2769793"/>
                  <a:pt x="1464899" y="2561136"/>
                  <a:pt x="1600653" y="2286709"/>
                </a:cubicBezTo>
                <a:cubicBezTo>
                  <a:pt x="1459069" y="2272747"/>
                  <a:pt x="1313785" y="2286166"/>
                  <a:pt x="1111062" y="2320125"/>
                </a:cubicBezTo>
                <a:cubicBezTo>
                  <a:pt x="908339" y="2354084"/>
                  <a:pt x="784843" y="2335620"/>
                  <a:pt x="637097" y="2352475"/>
                </a:cubicBezTo>
                <a:cubicBezTo>
                  <a:pt x="489351" y="2369330"/>
                  <a:pt x="281301" y="2349412"/>
                  <a:pt x="38130" y="2393357"/>
                </a:cubicBezTo>
                <a:cubicBezTo>
                  <a:pt x="152411" y="2319729"/>
                  <a:pt x="328668" y="2251343"/>
                  <a:pt x="534575" y="2167282"/>
                </a:cubicBezTo>
                <a:cubicBezTo>
                  <a:pt x="740482" y="2083221"/>
                  <a:pt x="882462" y="1981455"/>
                  <a:pt x="1051284" y="1931979"/>
                </a:cubicBezTo>
                <a:cubicBezTo>
                  <a:pt x="829376" y="1833323"/>
                  <a:pt x="755274" y="1805438"/>
                  <a:pt x="504616" y="1662371"/>
                </a:cubicBezTo>
                <a:cubicBezTo>
                  <a:pt x="253958" y="1519304"/>
                  <a:pt x="203558" y="1490809"/>
                  <a:pt x="0" y="1413503"/>
                </a:cubicBezTo>
                <a:cubicBezTo>
                  <a:pt x="185338" y="1361676"/>
                  <a:pt x="387312" y="1383647"/>
                  <a:pt x="653452" y="1331630"/>
                </a:cubicBezTo>
                <a:cubicBezTo>
                  <a:pt x="919592" y="1279613"/>
                  <a:pt x="1069913" y="1293869"/>
                  <a:pt x="1306903" y="1249757"/>
                </a:cubicBezTo>
                <a:cubicBezTo>
                  <a:pt x="1126322" y="1124102"/>
                  <a:pt x="1064188" y="1048824"/>
                  <a:pt x="918128" y="967420"/>
                </a:cubicBezTo>
                <a:cubicBezTo>
                  <a:pt x="772068" y="886016"/>
                  <a:pt x="647664" y="796988"/>
                  <a:pt x="529354" y="685084"/>
                </a:cubicBezTo>
                <a:cubicBezTo>
                  <a:pt x="411044" y="573180"/>
                  <a:pt x="315647" y="510281"/>
                  <a:pt x="104507" y="376551"/>
                </a:cubicBezTo>
                <a:cubicBezTo>
                  <a:pt x="252286" y="446578"/>
                  <a:pt x="493182" y="519392"/>
                  <a:pt x="738492" y="590081"/>
                </a:cubicBezTo>
                <a:cubicBezTo>
                  <a:pt x="983802" y="660770"/>
                  <a:pt x="1116757" y="716008"/>
                  <a:pt x="1333262" y="790402"/>
                </a:cubicBezTo>
                <a:cubicBezTo>
                  <a:pt x="1549767" y="864796"/>
                  <a:pt x="1844840" y="929662"/>
                  <a:pt x="2065286" y="1036952"/>
                </a:cubicBezTo>
                <a:cubicBezTo>
                  <a:pt x="2107581" y="941101"/>
                  <a:pt x="2160099" y="833511"/>
                  <a:pt x="2215098" y="700147"/>
                </a:cubicBezTo>
                <a:cubicBezTo>
                  <a:pt x="2270097" y="566783"/>
                  <a:pt x="2322096" y="453799"/>
                  <a:pt x="2359035" y="376551"/>
                </a:cubicBezTo>
                <a:cubicBezTo>
                  <a:pt x="2517084" y="506548"/>
                  <a:pt x="2552376" y="557059"/>
                  <a:pt x="2684013" y="646840"/>
                </a:cubicBezTo>
                <a:cubicBezTo>
                  <a:pt x="2815651" y="736621"/>
                  <a:pt x="2905210" y="816740"/>
                  <a:pt x="3050477" y="951633"/>
                </a:cubicBezTo>
                <a:close/>
              </a:path>
              <a:path w="6100955" h="3544014" stroke="0" extrusionOk="0">
                <a:moveTo>
                  <a:pt x="3050477" y="951633"/>
                </a:moveTo>
                <a:cubicBezTo>
                  <a:pt x="3127491" y="898385"/>
                  <a:pt x="3264975" y="782499"/>
                  <a:pt x="3390392" y="643938"/>
                </a:cubicBezTo>
                <a:cubicBezTo>
                  <a:pt x="3515810" y="505378"/>
                  <a:pt x="3654671" y="433624"/>
                  <a:pt x="3719795" y="345760"/>
                </a:cubicBezTo>
                <a:cubicBezTo>
                  <a:pt x="3784919" y="257896"/>
                  <a:pt x="3982141" y="88563"/>
                  <a:pt x="4101762" y="0"/>
                </a:cubicBezTo>
                <a:cubicBezTo>
                  <a:pt x="4089981" y="243693"/>
                  <a:pt x="4084213" y="553905"/>
                  <a:pt x="3998102" y="873697"/>
                </a:cubicBezTo>
                <a:cubicBezTo>
                  <a:pt x="4271306" y="867298"/>
                  <a:pt x="4312834" y="808603"/>
                  <a:pt x="4570914" y="805337"/>
                </a:cubicBezTo>
                <a:cubicBezTo>
                  <a:pt x="4828994" y="802071"/>
                  <a:pt x="4982518" y="768455"/>
                  <a:pt x="5191460" y="731281"/>
                </a:cubicBezTo>
                <a:cubicBezTo>
                  <a:pt x="5026131" y="858300"/>
                  <a:pt x="4815999" y="1109480"/>
                  <a:pt x="4717506" y="1200206"/>
                </a:cubicBezTo>
                <a:cubicBezTo>
                  <a:pt x="4852930" y="1206013"/>
                  <a:pt x="5150822" y="1250278"/>
                  <a:pt x="5350607" y="1268990"/>
                </a:cubicBezTo>
                <a:cubicBezTo>
                  <a:pt x="5550392" y="1287701"/>
                  <a:pt x="5802963" y="1329031"/>
                  <a:pt x="5958881" y="1335076"/>
                </a:cubicBezTo>
                <a:cubicBezTo>
                  <a:pt x="5722644" y="1403156"/>
                  <a:pt x="5632792" y="1484037"/>
                  <a:pt x="5495576" y="1515371"/>
                </a:cubicBezTo>
                <a:cubicBezTo>
                  <a:pt x="5358360" y="1546705"/>
                  <a:pt x="5095716" y="1657369"/>
                  <a:pt x="4973125" y="1718682"/>
                </a:cubicBezTo>
                <a:cubicBezTo>
                  <a:pt x="5161240" y="1819416"/>
                  <a:pt x="5327441" y="1883505"/>
                  <a:pt x="5514483" y="1940380"/>
                </a:cubicBezTo>
                <a:cubicBezTo>
                  <a:pt x="5701525" y="1997255"/>
                  <a:pt x="5825729" y="2058323"/>
                  <a:pt x="6100955" y="2180553"/>
                </a:cubicBezTo>
                <a:cubicBezTo>
                  <a:pt x="5853770" y="2182057"/>
                  <a:pt x="5683142" y="2170833"/>
                  <a:pt x="5468656" y="2153717"/>
                </a:cubicBezTo>
                <a:cubicBezTo>
                  <a:pt x="5254170" y="2136601"/>
                  <a:pt x="4997642" y="2118736"/>
                  <a:pt x="4755637" y="2123455"/>
                </a:cubicBezTo>
                <a:cubicBezTo>
                  <a:pt x="4807632" y="2211054"/>
                  <a:pt x="4880449" y="2373340"/>
                  <a:pt x="4936666" y="2537739"/>
                </a:cubicBezTo>
                <a:cubicBezTo>
                  <a:pt x="4992884" y="2702138"/>
                  <a:pt x="5016935" y="2769689"/>
                  <a:pt x="5125084" y="2968932"/>
                </a:cubicBezTo>
                <a:cubicBezTo>
                  <a:pt x="4920561" y="2892826"/>
                  <a:pt x="4738895" y="2803327"/>
                  <a:pt x="4577481" y="2688387"/>
                </a:cubicBezTo>
                <a:cubicBezTo>
                  <a:pt x="4416067" y="2573447"/>
                  <a:pt x="4195270" y="2484658"/>
                  <a:pt x="3959971" y="2372028"/>
                </a:cubicBezTo>
                <a:cubicBezTo>
                  <a:pt x="3912550" y="2491195"/>
                  <a:pt x="3856717" y="2708361"/>
                  <a:pt x="3850804" y="2805185"/>
                </a:cubicBezTo>
                <a:cubicBezTo>
                  <a:pt x="3844891" y="2902009"/>
                  <a:pt x="3781366" y="3062141"/>
                  <a:pt x="3741636" y="3238342"/>
                </a:cubicBezTo>
                <a:cubicBezTo>
                  <a:pt x="3609588" y="3070358"/>
                  <a:pt x="3494549" y="3012974"/>
                  <a:pt x="3373545" y="2860156"/>
                </a:cubicBezTo>
                <a:cubicBezTo>
                  <a:pt x="3252541" y="2707338"/>
                  <a:pt x="3132908" y="2607683"/>
                  <a:pt x="2974780" y="2450455"/>
                </a:cubicBezTo>
                <a:cubicBezTo>
                  <a:pt x="2840406" y="2722013"/>
                  <a:pt x="2790671" y="2764398"/>
                  <a:pt x="2691472" y="2986299"/>
                </a:cubicBezTo>
                <a:cubicBezTo>
                  <a:pt x="2592274" y="3208200"/>
                  <a:pt x="2481370" y="3356924"/>
                  <a:pt x="2396601" y="3544014"/>
                </a:cubicBezTo>
                <a:cubicBezTo>
                  <a:pt x="2393425" y="3424456"/>
                  <a:pt x="2357088" y="3278175"/>
                  <a:pt x="2287858" y="3054005"/>
                </a:cubicBezTo>
                <a:cubicBezTo>
                  <a:pt x="2218628" y="2829835"/>
                  <a:pt x="2224932" y="2717514"/>
                  <a:pt x="2179114" y="2563995"/>
                </a:cubicBezTo>
                <a:cubicBezTo>
                  <a:pt x="2061867" y="2604171"/>
                  <a:pt x="1944547" y="2636539"/>
                  <a:pt x="1787096" y="2717454"/>
                </a:cubicBezTo>
                <a:cubicBezTo>
                  <a:pt x="1629645" y="2798369"/>
                  <a:pt x="1489728" y="2826607"/>
                  <a:pt x="1345034" y="2890504"/>
                </a:cubicBezTo>
                <a:cubicBezTo>
                  <a:pt x="1406475" y="2687723"/>
                  <a:pt x="1541793" y="2485740"/>
                  <a:pt x="1600653" y="2286709"/>
                </a:cubicBezTo>
                <a:cubicBezTo>
                  <a:pt x="1431882" y="2286096"/>
                  <a:pt x="1230728" y="2304804"/>
                  <a:pt x="1111062" y="2320125"/>
                </a:cubicBezTo>
                <a:cubicBezTo>
                  <a:pt x="991396" y="2335446"/>
                  <a:pt x="709866" y="2341276"/>
                  <a:pt x="574596" y="2356741"/>
                </a:cubicBezTo>
                <a:cubicBezTo>
                  <a:pt x="439326" y="2372206"/>
                  <a:pt x="259345" y="2397349"/>
                  <a:pt x="38130" y="2393357"/>
                </a:cubicBezTo>
                <a:cubicBezTo>
                  <a:pt x="192157" y="2313285"/>
                  <a:pt x="412124" y="2219763"/>
                  <a:pt x="554839" y="2158054"/>
                </a:cubicBezTo>
                <a:cubicBezTo>
                  <a:pt x="697554" y="2096345"/>
                  <a:pt x="913941" y="1976023"/>
                  <a:pt x="1051284" y="1931979"/>
                </a:cubicBezTo>
                <a:cubicBezTo>
                  <a:pt x="939216" y="1847664"/>
                  <a:pt x="669148" y="1763196"/>
                  <a:pt x="536155" y="1677926"/>
                </a:cubicBezTo>
                <a:cubicBezTo>
                  <a:pt x="403162" y="1592656"/>
                  <a:pt x="207749" y="1526139"/>
                  <a:pt x="0" y="1413503"/>
                </a:cubicBezTo>
                <a:cubicBezTo>
                  <a:pt x="284627" y="1386046"/>
                  <a:pt x="397546" y="1373986"/>
                  <a:pt x="666521" y="1329993"/>
                </a:cubicBezTo>
                <a:cubicBezTo>
                  <a:pt x="935496" y="1285999"/>
                  <a:pt x="1060646" y="1256032"/>
                  <a:pt x="1306903" y="1249757"/>
                </a:cubicBezTo>
                <a:cubicBezTo>
                  <a:pt x="1165710" y="1124522"/>
                  <a:pt x="1032296" y="1037639"/>
                  <a:pt x="906104" y="958688"/>
                </a:cubicBezTo>
                <a:cubicBezTo>
                  <a:pt x="779912" y="879737"/>
                  <a:pt x="606777" y="727631"/>
                  <a:pt x="493282" y="658888"/>
                </a:cubicBezTo>
                <a:cubicBezTo>
                  <a:pt x="379787" y="590145"/>
                  <a:pt x="190999" y="426574"/>
                  <a:pt x="104507" y="376551"/>
                </a:cubicBezTo>
                <a:cubicBezTo>
                  <a:pt x="355668" y="485437"/>
                  <a:pt x="449744" y="509717"/>
                  <a:pt x="718884" y="583477"/>
                </a:cubicBezTo>
                <a:cubicBezTo>
                  <a:pt x="988024" y="657236"/>
                  <a:pt x="1138737" y="756015"/>
                  <a:pt x="1333262" y="790402"/>
                </a:cubicBezTo>
                <a:cubicBezTo>
                  <a:pt x="1527787" y="824789"/>
                  <a:pt x="1873666" y="999380"/>
                  <a:pt x="2065286" y="1036952"/>
                </a:cubicBezTo>
                <a:cubicBezTo>
                  <a:pt x="2095966" y="943136"/>
                  <a:pt x="2145513" y="864277"/>
                  <a:pt x="2206286" y="719960"/>
                </a:cubicBezTo>
                <a:cubicBezTo>
                  <a:pt x="2267058" y="575643"/>
                  <a:pt x="2320175" y="489841"/>
                  <a:pt x="2359035" y="376551"/>
                </a:cubicBezTo>
                <a:cubicBezTo>
                  <a:pt x="2506281" y="473079"/>
                  <a:pt x="2613145" y="560817"/>
                  <a:pt x="2711670" y="669843"/>
                </a:cubicBezTo>
                <a:cubicBezTo>
                  <a:pt x="2810195" y="778869"/>
                  <a:pt x="2902129" y="803466"/>
                  <a:pt x="3050477" y="951633"/>
                </a:cubicBezTo>
                <a:close/>
              </a:path>
            </a:pathLst>
          </a:custGeom>
          <a:solidFill>
            <a:srgbClr val="FF7941"/>
          </a:solidFill>
          <a:ln>
            <a:solidFill>
              <a:schemeClr val="accent2">
                <a:lumMod val="50000"/>
              </a:schemeClr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2800" b="1">
                <a:solidFill>
                  <a:schemeClr val="accent2">
                    <a:lumMod val="49000"/>
                  </a:schemeClr>
                </a:solidFill>
                <a:latin typeface="Comic Sans MS"/>
              </a:rPr>
              <a:t>БИТВА ПОКОЛЕНИ</a:t>
            </a:r>
            <a:r>
              <a:rPr lang="ru-RU" sz="3200" b="1">
                <a:solidFill>
                  <a:schemeClr val="accent2">
                    <a:lumMod val="49000"/>
                  </a:schemeClr>
                </a:solidFill>
                <a:latin typeface="Comic Sans MS"/>
              </a:rPr>
              <a:t>Й</a:t>
            </a:r>
            <a:endParaRPr sz="1400"/>
          </a:p>
        </p:txBody>
      </p:sp>
      <p:sp>
        <p:nvSpPr>
          <p:cNvPr id="3" name="TextBox 2"/>
          <p:cNvSpPr txBox="1"/>
          <p:nvPr/>
        </p:nvSpPr>
        <p:spPr bwMode="auto">
          <a:xfrm rot="-960000">
            <a:off x="472337" y="1010474"/>
            <a:ext cx="6100955" cy="3425097"/>
          </a:xfrm>
          <a:custGeom>
            <a:avLst/>
            <a:gdLst>
              <a:gd name="connsiteX0" fmla="*/ 3050477 w 6100955"/>
              <a:gd name="connsiteY0" fmla="*/ 951633 h 3544014"/>
              <a:gd name="connsiteX1" fmla="*/ 3390392 w 6100955"/>
              <a:gd name="connsiteY1" fmla="*/ 643938 h 3544014"/>
              <a:gd name="connsiteX2" fmla="*/ 3719795 w 6100955"/>
              <a:gd name="connsiteY2" fmla="*/ 345760 h 3544014"/>
              <a:gd name="connsiteX3" fmla="*/ 4101762 w 6100955"/>
              <a:gd name="connsiteY3" fmla="*/ 0 h 3544014"/>
              <a:gd name="connsiteX4" fmla="*/ 3998102 w 6100955"/>
              <a:gd name="connsiteY4" fmla="*/ 873697 h 3544014"/>
              <a:gd name="connsiteX5" fmla="*/ 4570914 w 6100955"/>
              <a:gd name="connsiteY5" fmla="*/ 805337 h 3544014"/>
              <a:gd name="connsiteX6" fmla="*/ 5191460 w 6100955"/>
              <a:gd name="connsiteY6" fmla="*/ 731281 h 3544014"/>
              <a:gd name="connsiteX7" fmla="*/ 4717506 w 6100955"/>
              <a:gd name="connsiteY7" fmla="*/ 1200206 h 3544014"/>
              <a:gd name="connsiteX8" fmla="*/ 5350607 w 6100955"/>
              <a:gd name="connsiteY8" fmla="*/ 1268990 h 3544014"/>
              <a:gd name="connsiteX9" fmla="*/ 5958881 w 6100955"/>
              <a:gd name="connsiteY9" fmla="*/ 1335076 h 3544014"/>
              <a:gd name="connsiteX10" fmla="*/ 5495576 w 6100955"/>
              <a:gd name="connsiteY10" fmla="*/ 1515371 h 3544014"/>
              <a:gd name="connsiteX11" fmla="*/ 4973125 w 6100955"/>
              <a:gd name="connsiteY11" fmla="*/ 1718682 h 3544014"/>
              <a:gd name="connsiteX12" fmla="*/ 5514483 w 6100955"/>
              <a:gd name="connsiteY12" fmla="*/ 1940380 h 3544014"/>
              <a:gd name="connsiteX13" fmla="*/ 6100955 w 6100955"/>
              <a:gd name="connsiteY13" fmla="*/ 2180553 h 3544014"/>
              <a:gd name="connsiteX14" fmla="*/ 5468656 w 6100955"/>
              <a:gd name="connsiteY14" fmla="*/ 2153717 h 3544014"/>
              <a:gd name="connsiteX15" fmla="*/ 4755637 w 6100955"/>
              <a:gd name="connsiteY15" fmla="*/ 2123455 h 3544014"/>
              <a:gd name="connsiteX16" fmla="*/ 4936666 w 6100955"/>
              <a:gd name="connsiteY16" fmla="*/ 2537739 h 3544014"/>
              <a:gd name="connsiteX17" fmla="*/ 5125084 w 6100955"/>
              <a:gd name="connsiteY17" fmla="*/ 2968932 h 3544014"/>
              <a:gd name="connsiteX18" fmla="*/ 4577481 w 6100955"/>
              <a:gd name="connsiteY18" fmla="*/ 2688387 h 3544014"/>
              <a:gd name="connsiteX19" fmla="*/ 3959971 w 6100955"/>
              <a:gd name="connsiteY19" fmla="*/ 2372028 h 3544014"/>
              <a:gd name="connsiteX20" fmla="*/ 3850804 w 6100955"/>
              <a:gd name="connsiteY20" fmla="*/ 2805185 h 3544014"/>
              <a:gd name="connsiteX21" fmla="*/ 3741636 w 6100955"/>
              <a:gd name="connsiteY21" fmla="*/ 3238342 h 3544014"/>
              <a:gd name="connsiteX22" fmla="*/ 3373545 w 6100955"/>
              <a:gd name="connsiteY22" fmla="*/ 2860156 h 3544014"/>
              <a:gd name="connsiteX23" fmla="*/ 2974780 w 6100955"/>
              <a:gd name="connsiteY23" fmla="*/ 2450455 h 3544014"/>
              <a:gd name="connsiteX24" fmla="*/ 2691472 w 6100955"/>
              <a:gd name="connsiteY24" fmla="*/ 2986299 h 3544014"/>
              <a:gd name="connsiteX25" fmla="*/ 2396601 w 6100955"/>
              <a:gd name="connsiteY25" fmla="*/ 3544014 h 3544014"/>
              <a:gd name="connsiteX26" fmla="*/ 2287858 w 6100955"/>
              <a:gd name="connsiteY26" fmla="*/ 3054005 h 3544014"/>
              <a:gd name="connsiteX27" fmla="*/ 2179114 w 6100955"/>
              <a:gd name="connsiteY27" fmla="*/ 2563995 h 3544014"/>
              <a:gd name="connsiteX28" fmla="*/ 1787096 w 6100955"/>
              <a:gd name="connsiteY28" fmla="*/ 2717454 h 3544014"/>
              <a:gd name="connsiteX29" fmla="*/ 1345034 w 6100955"/>
              <a:gd name="connsiteY29" fmla="*/ 2890504 h 3544014"/>
              <a:gd name="connsiteX30" fmla="*/ 1600653 w 6100955"/>
              <a:gd name="connsiteY30" fmla="*/ 2286709 h 3544014"/>
              <a:gd name="connsiteX31" fmla="*/ 1111062 w 6100955"/>
              <a:gd name="connsiteY31" fmla="*/ 2320125 h 3544014"/>
              <a:gd name="connsiteX32" fmla="*/ 574596 w 6100955"/>
              <a:gd name="connsiteY32" fmla="*/ 2356741 h 3544014"/>
              <a:gd name="connsiteX33" fmla="*/ 38130 w 6100955"/>
              <a:gd name="connsiteY33" fmla="*/ 2393357 h 3544014"/>
              <a:gd name="connsiteX34" fmla="*/ 554839 w 6100955"/>
              <a:gd name="connsiteY34" fmla="*/ 2158054 h 3544014"/>
              <a:gd name="connsiteX35" fmla="*/ 1051284 w 6100955"/>
              <a:gd name="connsiteY35" fmla="*/ 1931979 h 3544014"/>
              <a:gd name="connsiteX36" fmla="*/ 536155 w 6100955"/>
              <a:gd name="connsiteY36" fmla="*/ 1677926 h 3544014"/>
              <a:gd name="connsiteX37" fmla="*/ 0 w 6100955"/>
              <a:gd name="connsiteY37" fmla="*/ 1413503 h 3544014"/>
              <a:gd name="connsiteX38" fmla="*/ 666521 w 6100955"/>
              <a:gd name="connsiteY38" fmla="*/ 1329993 h 3544014"/>
              <a:gd name="connsiteX39" fmla="*/ 1306903 w 6100955"/>
              <a:gd name="connsiteY39" fmla="*/ 1249757 h 3544014"/>
              <a:gd name="connsiteX40" fmla="*/ 906104 w 6100955"/>
              <a:gd name="connsiteY40" fmla="*/ 958688 h 3544014"/>
              <a:gd name="connsiteX41" fmla="*/ 493282 w 6100955"/>
              <a:gd name="connsiteY41" fmla="*/ 658888 h 3544014"/>
              <a:gd name="connsiteX42" fmla="*/ 104507 w 6100955"/>
              <a:gd name="connsiteY42" fmla="*/ 376551 h 3544014"/>
              <a:gd name="connsiteX43" fmla="*/ 718884 w 6100955"/>
              <a:gd name="connsiteY43" fmla="*/ 583477 h 3544014"/>
              <a:gd name="connsiteX44" fmla="*/ 1333262 w 6100955"/>
              <a:gd name="connsiteY44" fmla="*/ 790402 h 3544014"/>
              <a:gd name="connsiteX45" fmla="*/ 2065286 w 6100955"/>
              <a:gd name="connsiteY45" fmla="*/ 1036952 h 3544014"/>
              <a:gd name="connsiteX46" fmla="*/ 2206286 w 6100955"/>
              <a:gd name="connsiteY46" fmla="*/ 719960 h 3544014"/>
              <a:gd name="connsiteX47" fmla="*/ 2359035 w 6100955"/>
              <a:gd name="connsiteY47" fmla="*/ 376551 h 3544014"/>
              <a:gd name="connsiteX48" fmla="*/ 2711670 w 6100955"/>
              <a:gd name="connsiteY48" fmla="*/ 669843 h 3544014"/>
              <a:gd name="connsiteX49" fmla="*/ 3050477 w 6100955"/>
              <a:gd name="connsiteY49" fmla="*/ 951633 h 3544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100955" h="3544014" extrusionOk="0">
                <a:moveTo>
                  <a:pt x="3050477" y="951633"/>
                </a:moveTo>
                <a:cubicBezTo>
                  <a:pt x="3127491" y="898385"/>
                  <a:pt x="3264975" y="782499"/>
                  <a:pt x="3390392" y="643938"/>
                </a:cubicBezTo>
                <a:cubicBezTo>
                  <a:pt x="3515810" y="505378"/>
                  <a:pt x="3654671" y="433624"/>
                  <a:pt x="3719795" y="345760"/>
                </a:cubicBezTo>
                <a:cubicBezTo>
                  <a:pt x="3784919" y="257896"/>
                  <a:pt x="3982141" y="88563"/>
                  <a:pt x="4101762" y="0"/>
                </a:cubicBezTo>
                <a:cubicBezTo>
                  <a:pt x="4089981" y="243693"/>
                  <a:pt x="4084213" y="553905"/>
                  <a:pt x="3998102" y="873697"/>
                </a:cubicBezTo>
                <a:cubicBezTo>
                  <a:pt x="4271306" y="867298"/>
                  <a:pt x="4312834" y="808603"/>
                  <a:pt x="4570914" y="805337"/>
                </a:cubicBezTo>
                <a:cubicBezTo>
                  <a:pt x="4828994" y="802071"/>
                  <a:pt x="4982518" y="768455"/>
                  <a:pt x="5191460" y="731281"/>
                </a:cubicBezTo>
                <a:cubicBezTo>
                  <a:pt x="5026131" y="858300"/>
                  <a:pt x="4815999" y="1109480"/>
                  <a:pt x="4717506" y="1200206"/>
                </a:cubicBezTo>
                <a:cubicBezTo>
                  <a:pt x="4852930" y="1206013"/>
                  <a:pt x="5150822" y="1250278"/>
                  <a:pt x="5350607" y="1268990"/>
                </a:cubicBezTo>
                <a:cubicBezTo>
                  <a:pt x="5550392" y="1287701"/>
                  <a:pt x="5802963" y="1329031"/>
                  <a:pt x="5958881" y="1335076"/>
                </a:cubicBezTo>
                <a:cubicBezTo>
                  <a:pt x="5722644" y="1403156"/>
                  <a:pt x="5632792" y="1484037"/>
                  <a:pt x="5495576" y="1515371"/>
                </a:cubicBezTo>
                <a:cubicBezTo>
                  <a:pt x="5358360" y="1546705"/>
                  <a:pt x="5095716" y="1657369"/>
                  <a:pt x="4973125" y="1718682"/>
                </a:cubicBezTo>
                <a:cubicBezTo>
                  <a:pt x="5161240" y="1819416"/>
                  <a:pt x="5327441" y="1883505"/>
                  <a:pt x="5514483" y="1940380"/>
                </a:cubicBezTo>
                <a:cubicBezTo>
                  <a:pt x="5701525" y="1997255"/>
                  <a:pt x="5825729" y="2058323"/>
                  <a:pt x="6100955" y="2180553"/>
                </a:cubicBezTo>
                <a:cubicBezTo>
                  <a:pt x="5853770" y="2182057"/>
                  <a:pt x="5683142" y="2170833"/>
                  <a:pt x="5468656" y="2153717"/>
                </a:cubicBezTo>
                <a:cubicBezTo>
                  <a:pt x="5254170" y="2136601"/>
                  <a:pt x="4997642" y="2118736"/>
                  <a:pt x="4755637" y="2123455"/>
                </a:cubicBezTo>
                <a:cubicBezTo>
                  <a:pt x="4807632" y="2211054"/>
                  <a:pt x="4880449" y="2373340"/>
                  <a:pt x="4936666" y="2537739"/>
                </a:cubicBezTo>
                <a:cubicBezTo>
                  <a:pt x="4992884" y="2702138"/>
                  <a:pt x="5016935" y="2769689"/>
                  <a:pt x="5125084" y="2968932"/>
                </a:cubicBezTo>
                <a:cubicBezTo>
                  <a:pt x="4920561" y="2892826"/>
                  <a:pt x="4738895" y="2803327"/>
                  <a:pt x="4577481" y="2688387"/>
                </a:cubicBezTo>
                <a:cubicBezTo>
                  <a:pt x="4416067" y="2573447"/>
                  <a:pt x="4195270" y="2484658"/>
                  <a:pt x="3959971" y="2372028"/>
                </a:cubicBezTo>
                <a:cubicBezTo>
                  <a:pt x="3912550" y="2491195"/>
                  <a:pt x="3856717" y="2708361"/>
                  <a:pt x="3850804" y="2805185"/>
                </a:cubicBezTo>
                <a:cubicBezTo>
                  <a:pt x="3844891" y="2902009"/>
                  <a:pt x="3781366" y="3062141"/>
                  <a:pt x="3741636" y="3238342"/>
                </a:cubicBezTo>
                <a:cubicBezTo>
                  <a:pt x="3609588" y="3070358"/>
                  <a:pt x="3494549" y="3012974"/>
                  <a:pt x="3373545" y="2860156"/>
                </a:cubicBezTo>
                <a:cubicBezTo>
                  <a:pt x="3252541" y="2707338"/>
                  <a:pt x="3132908" y="2607683"/>
                  <a:pt x="2974780" y="2450455"/>
                </a:cubicBezTo>
                <a:cubicBezTo>
                  <a:pt x="2840406" y="2722013"/>
                  <a:pt x="2790671" y="2764398"/>
                  <a:pt x="2691472" y="2986299"/>
                </a:cubicBezTo>
                <a:cubicBezTo>
                  <a:pt x="2592274" y="3208200"/>
                  <a:pt x="2481370" y="3356924"/>
                  <a:pt x="2396601" y="3544014"/>
                </a:cubicBezTo>
                <a:cubicBezTo>
                  <a:pt x="2393425" y="3424456"/>
                  <a:pt x="2357088" y="3278175"/>
                  <a:pt x="2287858" y="3054005"/>
                </a:cubicBezTo>
                <a:cubicBezTo>
                  <a:pt x="2218628" y="2829835"/>
                  <a:pt x="2224932" y="2717514"/>
                  <a:pt x="2179114" y="2563995"/>
                </a:cubicBezTo>
                <a:cubicBezTo>
                  <a:pt x="2061867" y="2604171"/>
                  <a:pt x="1944547" y="2636539"/>
                  <a:pt x="1787096" y="2717454"/>
                </a:cubicBezTo>
                <a:cubicBezTo>
                  <a:pt x="1629645" y="2798369"/>
                  <a:pt x="1489728" y="2826607"/>
                  <a:pt x="1345034" y="2890504"/>
                </a:cubicBezTo>
                <a:cubicBezTo>
                  <a:pt x="1406475" y="2687723"/>
                  <a:pt x="1541793" y="2485740"/>
                  <a:pt x="1600653" y="2286709"/>
                </a:cubicBezTo>
                <a:cubicBezTo>
                  <a:pt x="1431882" y="2286096"/>
                  <a:pt x="1230728" y="2304804"/>
                  <a:pt x="1111062" y="2320125"/>
                </a:cubicBezTo>
                <a:cubicBezTo>
                  <a:pt x="991396" y="2335446"/>
                  <a:pt x="709866" y="2341276"/>
                  <a:pt x="574596" y="2356741"/>
                </a:cubicBezTo>
                <a:cubicBezTo>
                  <a:pt x="439326" y="2372206"/>
                  <a:pt x="259345" y="2397349"/>
                  <a:pt x="38130" y="2393357"/>
                </a:cubicBezTo>
                <a:cubicBezTo>
                  <a:pt x="192157" y="2313285"/>
                  <a:pt x="412124" y="2219763"/>
                  <a:pt x="554839" y="2158054"/>
                </a:cubicBezTo>
                <a:cubicBezTo>
                  <a:pt x="697554" y="2096345"/>
                  <a:pt x="913941" y="1976023"/>
                  <a:pt x="1051284" y="1931979"/>
                </a:cubicBezTo>
                <a:cubicBezTo>
                  <a:pt x="939216" y="1847664"/>
                  <a:pt x="669148" y="1763196"/>
                  <a:pt x="536155" y="1677926"/>
                </a:cubicBezTo>
                <a:cubicBezTo>
                  <a:pt x="403162" y="1592656"/>
                  <a:pt x="207749" y="1526139"/>
                  <a:pt x="0" y="1413503"/>
                </a:cubicBezTo>
                <a:cubicBezTo>
                  <a:pt x="284627" y="1386046"/>
                  <a:pt x="397546" y="1373986"/>
                  <a:pt x="666521" y="1329993"/>
                </a:cubicBezTo>
                <a:cubicBezTo>
                  <a:pt x="935496" y="1285999"/>
                  <a:pt x="1060646" y="1256032"/>
                  <a:pt x="1306903" y="1249757"/>
                </a:cubicBezTo>
                <a:cubicBezTo>
                  <a:pt x="1165710" y="1124522"/>
                  <a:pt x="1032296" y="1037639"/>
                  <a:pt x="906104" y="958688"/>
                </a:cubicBezTo>
                <a:cubicBezTo>
                  <a:pt x="779912" y="879737"/>
                  <a:pt x="606777" y="727631"/>
                  <a:pt x="493282" y="658888"/>
                </a:cubicBezTo>
                <a:cubicBezTo>
                  <a:pt x="379787" y="590145"/>
                  <a:pt x="190999" y="426574"/>
                  <a:pt x="104507" y="376551"/>
                </a:cubicBezTo>
                <a:cubicBezTo>
                  <a:pt x="355668" y="485437"/>
                  <a:pt x="449744" y="509717"/>
                  <a:pt x="718884" y="583477"/>
                </a:cubicBezTo>
                <a:cubicBezTo>
                  <a:pt x="988024" y="657236"/>
                  <a:pt x="1138737" y="756015"/>
                  <a:pt x="1333262" y="790402"/>
                </a:cubicBezTo>
                <a:cubicBezTo>
                  <a:pt x="1527787" y="824789"/>
                  <a:pt x="1873666" y="999380"/>
                  <a:pt x="2065286" y="1036952"/>
                </a:cubicBezTo>
                <a:cubicBezTo>
                  <a:pt x="2095966" y="943136"/>
                  <a:pt x="2145513" y="864277"/>
                  <a:pt x="2206286" y="719960"/>
                </a:cubicBezTo>
                <a:cubicBezTo>
                  <a:pt x="2267058" y="575643"/>
                  <a:pt x="2320175" y="489841"/>
                  <a:pt x="2359035" y="376551"/>
                </a:cubicBezTo>
                <a:cubicBezTo>
                  <a:pt x="2506281" y="473079"/>
                  <a:pt x="2613145" y="560817"/>
                  <a:pt x="2711670" y="669843"/>
                </a:cubicBezTo>
                <a:cubicBezTo>
                  <a:pt x="2810195" y="778869"/>
                  <a:pt x="2902129" y="803466"/>
                  <a:pt x="3050477" y="951633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2800" b="1">
                <a:solidFill>
                  <a:schemeClr val="bg1"/>
                </a:solidFill>
                <a:latin typeface="Comic Sans MS"/>
              </a:rPr>
              <a:t>БИТВА ПОКОЛЕНИ</a:t>
            </a:r>
            <a:r>
              <a:rPr lang="ru-RU" sz="3200" b="1">
                <a:solidFill>
                  <a:schemeClr val="bg1"/>
                </a:solidFill>
                <a:latin typeface="Comic Sans MS"/>
              </a:rPr>
              <a:t>Й</a:t>
            </a:r>
            <a:endParaRPr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68412095" name="Рисунок 968412094"/>
          <p:cNvPicPr>
            <a:picLocks noChangeAspect="1"/>
          </p:cNvPicPr>
          <p:nvPr/>
        </p:nvPicPr>
        <p:blipFill>
          <a:blip r:embed="rId2"/>
          <a:srcRect l="4856" t="-50" r="5900" b="49"/>
          <a:stretch/>
        </p:blipFill>
        <p:spPr bwMode="auto">
          <a:xfrm>
            <a:off x="-38099" y="-6053"/>
            <a:ext cx="9220199" cy="6870106"/>
          </a:xfrm>
          <a:prstGeom prst="rect">
            <a:avLst/>
          </a:prstGeom>
        </p:spPr>
      </p:pic>
      <p:sp>
        <p:nvSpPr>
          <p:cNvPr id="2129501034" name="TextBox 6"/>
          <p:cNvSpPr txBox="1"/>
          <p:nvPr/>
        </p:nvSpPr>
        <p:spPr bwMode="auto">
          <a:xfrm>
            <a:off x="254628" y="188446"/>
            <a:ext cx="2349274" cy="457559"/>
          </a:xfrm>
          <a:custGeom>
            <a:avLst/>
            <a:gdLst>
              <a:gd name="connsiteX0" fmla="*/ 0 w 2348555"/>
              <a:gd name="connsiteY0" fmla="*/ 0 h 501848"/>
              <a:gd name="connsiteX1" fmla="*/ 588877 w 2348555"/>
              <a:gd name="connsiteY1" fmla="*/ 0 h 501848"/>
              <a:gd name="connsiteX2" fmla="*/ 1177754 w 2348555"/>
              <a:gd name="connsiteY2" fmla="*/ 0 h 501848"/>
              <a:gd name="connsiteX3" fmla="*/ 1721333 w 2348555"/>
              <a:gd name="connsiteY3" fmla="*/ 0 h 501848"/>
              <a:gd name="connsiteX4" fmla="*/ 2264912 w 2348555"/>
              <a:gd name="connsiteY4" fmla="*/ 0 h 501848"/>
              <a:gd name="connsiteX5" fmla="*/ 2348555 w 2348555"/>
              <a:gd name="connsiteY5" fmla="*/ 83643 h 501848"/>
              <a:gd name="connsiteX6" fmla="*/ 2348555 w 2348555"/>
              <a:gd name="connsiteY6" fmla="*/ 501848 h 501848"/>
              <a:gd name="connsiteX7" fmla="*/ 1831873 w 2348555"/>
              <a:gd name="connsiteY7" fmla="*/ 501848 h 501848"/>
              <a:gd name="connsiteX8" fmla="*/ 1244734 w 2348555"/>
              <a:gd name="connsiteY8" fmla="*/ 501848 h 501848"/>
              <a:gd name="connsiteX9" fmla="*/ 657595 w 2348555"/>
              <a:gd name="connsiteY9" fmla="*/ 501848 h 501848"/>
              <a:gd name="connsiteX10" fmla="*/ 0 w 2348555"/>
              <a:gd name="connsiteY10" fmla="*/ 501848 h 501848"/>
              <a:gd name="connsiteX11" fmla="*/ 0 w 2348555"/>
              <a:gd name="connsiteY11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8555" h="501848" fill="none" extrusionOk="0">
                <a:moveTo>
                  <a:pt x="0" y="0"/>
                </a:moveTo>
                <a:cubicBezTo>
                  <a:pt x="132260" y="20327"/>
                  <a:pt x="409934" y="18931"/>
                  <a:pt x="588877" y="0"/>
                </a:cubicBezTo>
                <a:cubicBezTo>
                  <a:pt x="767820" y="-18931"/>
                  <a:pt x="954122" y="29415"/>
                  <a:pt x="1177754" y="0"/>
                </a:cubicBezTo>
                <a:cubicBezTo>
                  <a:pt x="1401386" y="-29415"/>
                  <a:pt x="1598073" y="16297"/>
                  <a:pt x="1721333" y="0"/>
                </a:cubicBezTo>
                <a:cubicBezTo>
                  <a:pt x="1844593" y="-16297"/>
                  <a:pt x="2155101" y="22115"/>
                  <a:pt x="2264912" y="0"/>
                </a:cubicBezTo>
                <a:cubicBezTo>
                  <a:pt x="2287164" y="16158"/>
                  <a:pt x="2321105" y="55129"/>
                  <a:pt x="2348555" y="83643"/>
                </a:cubicBezTo>
                <a:cubicBezTo>
                  <a:pt x="2342011" y="174013"/>
                  <a:pt x="2345570" y="410438"/>
                  <a:pt x="2348555" y="501848"/>
                </a:cubicBezTo>
                <a:cubicBezTo>
                  <a:pt x="2218281" y="486320"/>
                  <a:pt x="1936759" y="523598"/>
                  <a:pt x="1831873" y="501848"/>
                </a:cubicBezTo>
                <a:cubicBezTo>
                  <a:pt x="1726987" y="480098"/>
                  <a:pt x="1531243" y="521355"/>
                  <a:pt x="1244734" y="501848"/>
                </a:cubicBezTo>
                <a:cubicBezTo>
                  <a:pt x="958225" y="482341"/>
                  <a:pt x="945688" y="516225"/>
                  <a:pt x="657595" y="501848"/>
                </a:cubicBezTo>
                <a:cubicBezTo>
                  <a:pt x="369502" y="487471"/>
                  <a:pt x="150019" y="486856"/>
                  <a:pt x="0" y="501848"/>
                </a:cubicBezTo>
                <a:cubicBezTo>
                  <a:pt x="5511" y="279246"/>
                  <a:pt x="-17938" y="100565"/>
                  <a:pt x="0" y="0"/>
                </a:cubicBezTo>
                <a:close/>
              </a:path>
              <a:path w="2348555" h="501848" stroke="0" extrusionOk="0">
                <a:moveTo>
                  <a:pt x="0" y="0"/>
                </a:moveTo>
                <a:cubicBezTo>
                  <a:pt x="195675" y="21377"/>
                  <a:pt x="382598" y="-23110"/>
                  <a:pt x="543579" y="0"/>
                </a:cubicBezTo>
                <a:cubicBezTo>
                  <a:pt x="704560" y="23110"/>
                  <a:pt x="855476" y="-10791"/>
                  <a:pt x="1064509" y="0"/>
                </a:cubicBezTo>
                <a:cubicBezTo>
                  <a:pt x="1273542" y="10791"/>
                  <a:pt x="1419483" y="-14701"/>
                  <a:pt x="1585438" y="0"/>
                </a:cubicBezTo>
                <a:cubicBezTo>
                  <a:pt x="1751393" y="14701"/>
                  <a:pt x="2038043" y="-19222"/>
                  <a:pt x="2264912" y="0"/>
                </a:cubicBezTo>
                <a:cubicBezTo>
                  <a:pt x="2306001" y="34292"/>
                  <a:pt x="2307848" y="49418"/>
                  <a:pt x="2348555" y="83643"/>
                </a:cubicBezTo>
                <a:cubicBezTo>
                  <a:pt x="2347851" y="217618"/>
                  <a:pt x="2334209" y="356454"/>
                  <a:pt x="2348555" y="501848"/>
                </a:cubicBezTo>
                <a:cubicBezTo>
                  <a:pt x="2198919" y="518388"/>
                  <a:pt x="1849573" y="531192"/>
                  <a:pt x="1714445" y="501848"/>
                </a:cubicBezTo>
                <a:cubicBezTo>
                  <a:pt x="1579317" y="472505"/>
                  <a:pt x="1428110" y="499299"/>
                  <a:pt x="1174278" y="501848"/>
                </a:cubicBezTo>
                <a:cubicBezTo>
                  <a:pt x="920446" y="504397"/>
                  <a:pt x="798928" y="517149"/>
                  <a:pt x="540168" y="501848"/>
                </a:cubicBezTo>
                <a:cubicBezTo>
                  <a:pt x="281408" y="486548"/>
                  <a:pt x="178304" y="528349"/>
                  <a:pt x="0" y="501848"/>
                </a:cubicBezTo>
                <a:cubicBezTo>
                  <a:pt x="14812" y="387059"/>
                  <a:pt x="6093" y="153990"/>
                  <a:pt x="0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omic Sans MS"/>
              </a:rPr>
              <a:t>РАУНД 3</a:t>
            </a:r>
            <a:endParaRPr/>
          </a:p>
        </p:txBody>
      </p:sp>
      <p:sp>
        <p:nvSpPr>
          <p:cNvPr id="1821481663" name="TextBox 9"/>
          <p:cNvSpPr txBox="1"/>
          <p:nvPr/>
        </p:nvSpPr>
        <p:spPr bwMode="auto">
          <a:xfrm>
            <a:off x="3193783" y="2834459"/>
            <a:ext cx="2939592" cy="11890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 i="0">
                <a:solidFill>
                  <a:schemeClr val="bg2">
                    <a:lumMod val="50000"/>
                  </a:schemeClr>
                </a:solidFill>
                <a:latin typeface="Comic Sans MS"/>
              </a:rPr>
              <a:t>ИМБА</a:t>
            </a:r>
            <a:endParaRPr lang="ru-RU" sz="7200" b="1">
              <a:solidFill>
                <a:schemeClr val="bg2">
                  <a:lumMod val="50000"/>
                </a:schemeClr>
              </a:solidFill>
              <a:latin typeface="Comic Sans MS"/>
            </a:endParaRPr>
          </a:p>
        </p:txBody>
      </p:sp>
      <p:sp>
        <p:nvSpPr>
          <p:cNvPr id="1388356682" name="TextBox 5"/>
          <p:cNvSpPr txBox="1"/>
          <p:nvPr/>
        </p:nvSpPr>
        <p:spPr bwMode="auto">
          <a:xfrm>
            <a:off x="320180" y="6028095"/>
            <a:ext cx="8529070" cy="457559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1848274719" name="TextBox 10"/>
          <p:cNvSpPr txBox="1"/>
          <p:nvPr/>
        </p:nvSpPr>
        <p:spPr bwMode="auto">
          <a:xfrm>
            <a:off x="307104" y="6028095"/>
            <a:ext cx="8529790" cy="457559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833259424" name="TextBox 9"/>
          <p:cNvSpPr txBox="1"/>
          <p:nvPr/>
        </p:nvSpPr>
        <p:spPr bwMode="auto">
          <a:xfrm>
            <a:off x="6777988" y="2834459"/>
            <a:ext cx="2192616" cy="17377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chemeClr val="bg1">
                    <a:lumMod val="50000"/>
                  </a:schemeClr>
                </a:solidFill>
                <a:latin typeface="Comic Sans MS"/>
              </a:rPr>
              <a:t>Борьба с главным боссом</a:t>
            </a:r>
            <a:endParaRPr sz="1600"/>
          </a:p>
        </p:txBody>
      </p:sp>
      <p:sp>
        <p:nvSpPr>
          <p:cNvPr id="1593964980" name="TextBox 9"/>
          <p:cNvSpPr txBox="1"/>
          <p:nvPr/>
        </p:nvSpPr>
        <p:spPr bwMode="auto">
          <a:xfrm>
            <a:off x="367806" y="2834459"/>
            <a:ext cx="2542612" cy="17377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chemeClr val="bg1">
                    <a:lumMod val="50000"/>
                  </a:schemeClr>
                </a:solidFill>
                <a:latin typeface="Comic Sans MS"/>
              </a:rPr>
              <a:t>Что-то мощное, крутое</a:t>
            </a:r>
            <a:endParaRPr sz="1600"/>
          </a:p>
        </p:txBody>
      </p:sp>
      <p:sp>
        <p:nvSpPr>
          <p:cNvPr id="1427703699" name="TextBox 6"/>
          <p:cNvSpPr txBox="1"/>
          <p:nvPr/>
        </p:nvSpPr>
        <p:spPr bwMode="auto">
          <a:xfrm>
            <a:off x="254628" y="893295"/>
            <a:ext cx="2353233" cy="457559"/>
          </a:xfrm>
          <a:custGeom>
            <a:avLst/>
            <a:gdLst>
              <a:gd name="connsiteX0" fmla="*/ 0 w 2348555"/>
              <a:gd name="connsiteY0" fmla="*/ 0 h 501848"/>
              <a:gd name="connsiteX1" fmla="*/ 588877 w 2348555"/>
              <a:gd name="connsiteY1" fmla="*/ 0 h 501848"/>
              <a:gd name="connsiteX2" fmla="*/ 1177754 w 2348555"/>
              <a:gd name="connsiteY2" fmla="*/ 0 h 501848"/>
              <a:gd name="connsiteX3" fmla="*/ 1721333 w 2348555"/>
              <a:gd name="connsiteY3" fmla="*/ 0 h 501848"/>
              <a:gd name="connsiteX4" fmla="*/ 2264912 w 2348555"/>
              <a:gd name="connsiteY4" fmla="*/ 0 h 501848"/>
              <a:gd name="connsiteX5" fmla="*/ 2348555 w 2348555"/>
              <a:gd name="connsiteY5" fmla="*/ 83643 h 501848"/>
              <a:gd name="connsiteX6" fmla="*/ 2348555 w 2348555"/>
              <a:gd name="connsiteY6" fmla="*/ 501848 h 501848"/>
              <a:gd name="connsiteX7" fmla="*/ 1831873 w 2348555"/>
              <a:gd name="connsiteY7" fmla="*/ 501848 h 501848"/>
              <a:gd name="connsiteX8" fmla="*/ 1244734 w 2348555"/>
              <a:gd name="connsiteY8" fmla="*/ 501848 h 501848"/>
              <a:gd name="connsiteX9" fmla="*/ 657595 w 2348555"/>
              <a:gd name="connsiteY9" fmla="*/ 501848 h 501848"/>
              <a:gd name="connsiteX10" fmla="*/ 0 w 2348555"/>
              <a:gd name="connsiteY10" fmla="*/ 501848 h 501848"/>
              <a:gd name="connsiteX11" fmla="*/ 0 w 2348555"/>
              <a:gd name="connsiteY11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8555" h="501848" fill="none" extrusionOk="0">
                <a:moveTo>
                  <a:pt x="0" y="0"/>
                </a:moveTo>
                <a:cubicBezTo>
                  <a:pt x="132260" y="20327"/>
                  <a:pt x="409934" y="18931"/>
                  <a:pt x="588877" y="0"/>
                </a:cubicBezTo>
                <a:cubicBezTo>
                  <a:pt x="767820" y="-18931"/>
                  <a:pt x="954122" y="29415"/>
                  <a:pt x="1177754" y="0"/>
                </a:cubicBezTo>
                <a:cubicBezTo>
                  <a:pt x="1401386" y="-29415"/>
                  <a:pt x="1598073" y="16297"/>
                  <a:pt x="1721333" y="0"/>
                </a:cubicBezTo>
                <a:cubicBezTo>
                  <a:pt x="1844593" y="-16297"/>
                  <a:pt x="2155101" y="22115"/>
                  <a:pt x="2264912" y="0"/>
                </a:cubicBezTo>
                <a:cubicBezTo>
                  <a:pt x="2287164" y="16158"/>
                  <a:pt x="2321105" y="55129"/>
                  <a:pt x="2348555" y="83643"/>
                </a:cubicBezTo>
                <a:cubicBezTo>
                  <a:pt x="2342011" y="174013"/>
                  <a:pt x="2345570" y="410438"/>
                  <a:pt x="2348555" y="501848"/>
                </a:cubicBezTo>
                <a:cubicBezTo>
                  <a:pt x="2218281" y="486320"/>
                  <a:pt x="1936759" y="523598"/>
                  <a:pt x="1831873" y="501848"/>
                </a:cubicBezTo>
                <a:cubicBezTo>
                  <a:pt x="1726987" y="480098"/>
                  <a:pt x="1531243" y="521355"/>
                  <a:pt x="1244734" y="501848"/>
                </a:cubicBezTo>
                <a:cubicBezTo>
                  <a:pt x="958225" y="482341"/>
                  <a:pt x="945688" y="516225"/>
                  <a:pt x="657595" y="501848"/>
                </a:cubicBezTo>
                <a:cubicBezTo>
                  <a:pt x="369502" y="487471"/>
                  <a:pt x="150019" y="486856"/>
                  <a:pt x="0" y="501848"/>
                </a:cubicBezTo>
                <a:cubicBezTo>
                  <a:pt x="5511" y="279246"/>
                  <a:pt x="-17938" y="100565"/>
                  <a:pt x="0" y="0"/>
                </a:cubicBezTo>
                <a:close/>
              </a:path>
              <a:path w="2348555" h="501848" stroke="0" extrusionOk="0">
                <a:moveTo>
                  <a:pt x="0" y="0"/>
                </a:moveTo>
                <a:cubicBezTo>
                  <a:pt x="195675" y="21377"/>
                  <a:pt x="382598" y="-23110"/>
                  <a:pt x="543579" y="0"/>
                </a:cubicBezTo>
                <a:cubicBezTo>
                  <a:pt x="704560" y="23110"/>
                  <a:pt x="855476" y="-10791"/>
                  <a:pt x="1064509" y="0"/>
                </a:cubicBezTo>
                <a:cubicBezTo>
                  <a:pt x="1273542" y="10791"/>
                  <a:pt x="1419483" y="-14701"/>
                  <a:pt x="1585438" y="0"/>
                </a:cubicBezTo>
                <a:cubicBezTo>
                  <a:pt x="1751393" y="14701"/>
                  <a:pt x="2038043" y="-19222"/>
                  <a:pt x="2264912" y="0"/>
                </a:cubicBezTo>
                <a:cubicBezTo>
                  <a:pt x="2306001" y="34292"/>
                  <a:pt x="2307848" y="49418"/>
                  <a:pt x="2348555" y="83643"/>
                </a:cubicBezTo>
                <a:cubicBezTo>
                  <a:pt x="2347851" y="217618"/>
                  <a:pt x="2334209" y="356454"/>
                  <a:pt x="2348555" y="501848"/>
                </a:cubicBezTo>
                <a:cubicBezTo>
                  <a:pt x="2198919" y="518388"/>
                  <a:pt x="1849573" y="531192"/>
                  <a:pt x="1714445" y="501848"/>
                </a:cubicBezTo>
                <a:cubicBezTo>
                  <a:pt x="1579317" y="472505"/>
                  <a:pt x="1428110" y="499299"/>
                  <a:pt x="1174278" y="501848"/>
                </a:cubicBezTo>
                <a:cubicBezTo>
                  <a:pt x="920446" y="504397"/>
                  <a:pt x="798928" y="517149"/>
                  <a:pt x="540168" y="501848"/>
                </a:cubicBezTo>
                <a:cubicBezTo>
                  <a:pt x="281408" y="486548"/>
                  <a:pt x="178304" y="528349"/>
                  <a:pt x="0" y="501848"/>
                </a:cubicBezTo>
                <a:cubicBezTo>
                  <a:pt x="14812" y="387059"/>
                  <a:pt x="6093" y="153990"/>
                  <a:pt x="0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omic Sans MS"/>
              </a:rPr>
              <a:t>Вопрос 1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7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0"/>
                                        <p:tgtEl>
                                          <p:spTgt spid="184827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95147874" name="Рисунок 189514787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150" y="-5100"/>
            <a:ext cx="9213518" cy="6891675"/>
          </a:xfrm>
          <a:prstGeom prst="rect">
            <a:avLst/>
          </a:prstGeom>
        </p:spPr>
      </p:pic>
      <p:sp>
        <p:nvSpPr>
          <p:cNvPr id="1234472556" name="TextBox 6"/>
          <p:cNvSpPr txBox="1"/>
          <p:nvPr/>
        </p:nvSpPr>
        <p:spPr bwMode="auto">
          <a:xfrm>
            <a:off x="421384" y="676400"/>
            <a:ext cx="5440851" cy="823319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FE9720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chemeClr val="bg1"/>
                </a:solidFill>
                <a:latin typeface="Comic Sans MS"/>
              </a:rPr>
              <a:t>РАУНД 4</a:t>
            </a:r>
            <a:endParaRPr/>
          </a:p>
        </p:txBody>
      </p:sp>
      <p:sp>
        <p:nvSpPr>
          <p:cNvPr id="2121956827" name="TextBox 9"/>
          <p:cNvSpPr txBox="1"/>
          <p:nvPr/>
        </p:nvSpPr>
        <p:spPr bwMode="auto">
          <a:xfrm>
            <a:off x="1459282" y="2472944"/>
            <a:ext cx="6711036" cy="22863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chemeClr val="bg2">
                    <a:lumMod val="50000"/>
                  </a:schemeClr>
                </a:solidFill>
                <a:latin typeface="Comic Sans MS"/>
              </a:rPr>
              <a:t>Помедленнее! Я записываю!</a:t>
            </a:r>
            <a:endParaRPr/>
          </a:p>
        </p:txBody>
      </p:sp>
      <p:sp>
        <p:nvSpPr>
          <p:cNvPr id="2024494846" name="TextBox 9"/>
          <p:cNvSpPr txBox="1"/>
          <p:nvPr/>
        </p:nvSpPr>
        <p:spPr bwMode="auto">
          <a:xfrm>
            <a:off x="1415441" y="2472944"/>
            <a:ext cx="6697727" cy="22863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rgbClr val="FE9720"/>
                </a:solidFill>
                <a:latin typeface="Comic Sans MS"/>
              </a:rPr>
              <a:t>Помедленнее! Я записываю!</a:t>
            </a:r>
            <a:endParaRPr lang="ru-RU" sz="7200" b="1">
              <a:solidFill>
                <a:schemeClr val="bg2">
                  <a:lumMod val="50000"/>
                </a:schemeClr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14268163" name="Рисунок 111426816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4219" y="-5100"/>
            <a:ext cx="9213518" cy="6891675"/>
          </a:xfrm>
          <a:prstGeom prst="rect">
            <a:avLst/>
          </a:prstGeom>
        </p:spPr>
      </p:pic>
      <p:sp>
        <p:nvSpPr>
          <p:cNvPr id="1006931190" name="TextBox 6"/>
          <p:cNvSpPr txBox="1"/>
          <p:nvPr/>
        </p:nvSpPr>
        <p:spPr bwMode="auto">
          <a:xfrm>
            <a:off x="440433" y="323615"/>
            <a:ext cx="2410674" cy="457559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18A795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omic Sans MS"/>
              </a:rPr>
              <a:t>РАУНД 4</a:t>
            </a:r>
            <a:endParaRPr sz="1100"/>
          </a:p>
        </p:txBody>
      </p:sp>
      <p:sp>
        <p:nvSpPr>
          <p:cNvPr id="2049487665" name=" 2049487664"/>
          <p:cNvSpPr/>
          <p:nvPr/>
        </p:nvSpPr>
        <p:spPr bwMode="auto">
          <a:xfrm>
            <a:off x="2873411" y="3326130"/>
            <a:ext cx="3398253" cy="36611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52036888" name="TextBox 1252036887"/>
          <p:cNvSpPr txBox="1"/>
          <p:nvPr/>
        </p:nvSpPr>
        <p:spPr bwMode="auto">
          <a:xfrm>
            <a:off x="67284" y="2663316"/>
            <a:ext cx="9150464" cy="155484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4800" b="1" i="0" u="none" strike="noStrike" cap="none" spc="0">
                <a:solidFill>
                  <a:schemeClr val="accent2">
                    <a:lumMod val="75000"/>
                  </a:schemeClr>
                </a:solidFill>
                <a:latin typeface="Liberation Sans"/>
                <a:ea typeface="Liberation Sans"/>
                <a:cs typeface="Liberation Sans"/>
              </a:rPr>
              <a:t>Оставь меня, _________, </a:t>
            </a:r>
            <a:br>
              <a:rPr lang="ru-RU" sz="4800" b="1" i="0" u="none" strike="noStrike" cap="none" spc="0">
                <a:solidFill>
                  <a:schemeClr val="accent2">
                    <a:lumMod val="75000"/>
                  </a:schemeClr>
                </a:solidFill>
                <a:latin typeface="Liberation Sans"/>
                <a:ea typeface="Liberation Sans"/>
                <a:cs typeface="Liberation Sans"/>
              </a:rPr>
            </a:br>
            <a:r>
              <a:rPr lang="ru-RU" sz="4800" b="1" i="0" u="none" strike="noStrike" cap="none" spc="0">
                <a:solidFill>
                  <a:schemeClr val="accent2">
                    <a:lumMod val="75000"/>
                  </a:schemeClr>
                </a:solidFill>
                <a:latin typeface="Liberation Sans"/>
                <a:ea typeface="Liberation Sans"/>
                <a:cs typeface="Liberation Sans"/>
              </a:rPr>
              <a:t>я в печали...</a:t>
            </a:r>
            <a:endParaRPr sz="7200" b="1">
              <a:solidFill>
                <a:schemeClr val="bg2">
                  <a:lumMod val="50000"/>
                </a:schemeClr>
              </a:solidFill>
              <a:latin typeface="Comic Sans MS"/>
            </a:endParaRPr>
          </a:p>
        </p:txBody>
      </p:sp>
      <p:sp>
        <p:nvSpPr>
          <p:cNvPr id="875826184" name="TextBox 10"/>
          <p:cNvSpPr txBox="1"/>
          <p:nvPr/>
        </p:nvSpPr>
        <p:spPr bwMode="auto">
          <a:xfrm>
            <a:off x="307102" y="6028094"/>
            <a:ext cx="8530509" cy="457559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rgbClr val="18A795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1103172213" name="TextBox 10"/>
          <p:cNvSpPr txBox="1"/>
          <p:nvPr/>
        </p:nvSpPr>
        <p:spPr bwMode="auto">
          <a:xfrm>
            <a:off x="307102" y="6028094"/>
            <a:ext cx="8530509" cy="457559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C000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1950119626" name="TextBox 6"/>
          <p:cNvSpPr txBox="1"/>
          <p:nvPr/>
        </p:nvSpPr>
        <p:spPr bwMode="auto">
          <a:xfrm>
            <a:off x="437194" y="885591"/>
            <a:ext cx="2413914" cy="457559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FE9720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omic Sans MS"/>
              </a:rPr>
              <a:t>Вопрос 1</a:t>
            </a:r>
            <a:endParaRPr sz="1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17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0"/>
                                        <p:tgtEl>
                                          <p:spTgt spid="110317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26682226" name="Рисунок 142668222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150" y="-5100"/>
            <a:ext cx="9213518" cy="6891675"/>
          </a:xfrm>
          <a:prstGeom prst="rect">
            <a:avLst/>
          </a:prstGeom>
        </p:spPr>
      </p:pic>
      <p:sp>
        <p:nvSpPr>
          <p:cNvPr id="583791597" name="TextBox 6"/>
          <p:cNvSpPr txBox="1"/>
          <p:nvPr/>
        </p:nvSpPr>
        <p:spPr bwMode="auto">
          <a:xfrm>
            <a:off x="440433" y="323615"/>
            <a:ext cx="2410674" cy="457559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FE9720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omic Sans MS"/>
              </a:rPr>
              <a:t>РАУНД 4</a:t>
            </a:r>
            <a:endParaRPr sz="1100"/>
          </a:p>
        </p:txBody>
      </p:sp>
      <p:sp>
        <p:nvSpPr>
          <p:cNvPr id="1207697221" name=" 1207697220"/>
          <p:cNvSpPr/>
          <p:nvPr/>
        </p:nvSpPr>
        <p:spPr bwMode="auto">
          <a:xfrm>
            <a:off x="2873411" y="3326130"/>
            <a:ext cx="3398253" cy="36611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01953142" name="TextBox 1801953141"/>
          <p:cNvSpPr txBox="1"/>
          <p:nvPr/>
        </p:nvSpPr>
        <p:spPr bwMode="auto">
          <a:xfrm>
            <a:off x="-2512" y="2285820"/>
            <a:ext cx="9153704" cy="236577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4800" b="1" i="0" u="none" strike="noStrike" cap="none" spc="0">
                <a:solidFill>
                  <a:schemeClr val="accent2">
                    <a:lumMod val="75000"/>
                  </a:schemeClr>
                </a:solidFill>
                <a:latin typeface="Liberation Sans"/>
                <a:ea typeface="Liberation Sans"/>
                <a:cs typeface="Liberation Sans"/>
              </a:rPr>
              <a:t>Я давно хотел </a:t>
            </a:r>
            <a:r>
              <a:rPr lang="ru-RU" sz="4800" b="1">
                <a:solidFill>
                  <a:schemeClr val="accent2">
                    <a:lumMod val="75000"/>
                  </a:schemeClr>
                </a:solidFill>
                <a:latin typeface="Liberation Sans"/>
                <a:ea typeface="Liberation Sans"/>
                <a:cs typeface="Liberation Sans"/>
              </a:rPr>
              <a:t>вас</a:t>
            </a:r>
            <a:r>
              <a:rPr lang="ru-RU" sz="4800" b="1" i="0" u="none" strike="noStrike" cap="none" spc="0">
                <a:solidFill>
                  <a:schemeClr val="accent2">
                    <a:lumMod val="75000"/>
                  </a:schemeClr>
                </a:solidFill>
                <a:latin typeface="Liberation Sans"/>
                <a:ea typeface="Liberation Sans"/>
                <a:cs typeface="Liberation Sans"/>
              </a:rPr>
              <a:t> спросить как художник художника... Вы _________ умеете?</a:t>
            </a:r>
            <a:endParaRPr sz="4800" b="1">
              <a:solidFill>
                <a:schemeClr val="bg2">
                  <a:lumMod val="50000"/>
                </a:schemeClr>
              </a:solidFill>
              <a:latin typeface="Comic Sans MS"/>
            </a:endParaRPr>
          </a:p>
        </p:txBody>
      </p:sp>
      <p:sp>
        <p:nvSpPr>
          <p:cNvPr id="2085580577" name="TextBox 10"/>
          <p:cNvSpPr txBox="1"/>
          <p:nvPr/>
        </p:nvSpPr>
        <p:spPr bwMode="auto">
          <a:xfrm>
            <a:off x="307102" y="6028094"/>
            <a:ext cx="8530509" cy="457559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rgbClr val="18A795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1892296898" name="TextBox 10"/>
          <p:cNvSpPr txBox="1"/>
          <p:nvPr/>
        </p:nvSpPr>
        <p:spPr bwMode="auto">
          <a:xfrm>
            <a:off x="307102" y="6028094"/>
            <a:ext cx="8530509" cy="457559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C000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1269620938" name="TextBox 6"/>
          <p:cNvSpPr txBox="1"/>
          <p:nvPr/>
        </p:nvSpPr>
        <p:spPr bwMode="auto">
          <a:xfrm>
            <a:off x="440433" y="323615"/>
            <a:ext cx="2411034" cy="457559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18A795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omic Sans MS"/>
              </a:rPr>
              <a:t>РАУНД 4</a:t>
            </a:r>
            <a:endParaRPr sz="1100"/>
          </a:p>
        </p:txBody>
      </p:sp>
      <p:sp>
        <p:nvSpPr>
          <p:cNvPr id="608132763" name="TextBox 6"/>
          <p:cNvSpPr txBox="1"/>
          <p:nvPr/>
        </p:nvSpPr>
        <p:spPr bwMode="auto">
          <a:xfrm>
            <a:off x="437194" y="885591"/>
            <a:ext cx="2414634" cy="457559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FE9720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omic Sans MS"/>
              </a:rPr>
              <a:t>Вопрос 2</a:t>
            </a:r>
            <a:endParaRPr sz="11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229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0"/>
                                        <p:tgtEl>
                                          <p:spTgt spid="189229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86445280" name="Рисунок 286445279"/>
          <p:cNvPicPr>
            <a:picLocks noChangeAspect="1"/>
          </p:cNvPicPr>
          <p:nvPr/>
        </p:nvPicPr>
        <p:blipFill>
          <a:blip r:embed="rId2"/>
          <a:srcRect t="4885"/>
          <a:stretch/>
        </p:blipFill>
        <p:spPr bwMode="auto">
          <a:xfrm>
            <a:off x="-29062" y="9524"/>
            <a:ext cx="9202124" cy="6838949"/>
          </a:xfrm>
          <a:prstGeom prst="rect">
            <a:avLst/>
          </a:prstGeom>
        </p:spPr>
      </p:pic>
      <p:sp>
        <p:nvSpPr>
          <p:cNvPr id="1477036111" name="TextBox 6"/>
          <p:cNvSpPr txBox="1"/>
          <p:nvPr/>
        </p:nvSpPr>
        <p:spPr bwMode="auto">
          <a:xfrm>
            <a:off x="421384" y="676399"/>
            <a:ext cx="5440851" cy="823318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BCD7EC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chemeClr val="bg1"/>
                </a:solidFill>
                <a:latin typeface="Comic Sans MS"/>
              </a:rPr>
              <a:t>РАУНД 4</a:t>
            </a:r>
            <a:endParaRPr/>
          </a:p>
        </p:txBody>
      </p:sp>
      <p:sp>
        <p:nvSpPr>
          <p:cNvPr id="1988179881" name="TextBox 9"/>
          <p:cNvSpPr txBox="1"/>
          <p:nvPr/>
        </p:nvSpPr>
        <p:spPr bwMode="auto">
          <a:xfrm>
            <a:off x="1846230" y="2472944"/>
            <a:ext cx="6324807" cy="22863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>
              <a:defRPr/>
            </a:pPr>
            <a:r>
              <a:rPr lang="ru-RU" sz="7200" b="1" i="0" u="none" strike="noStrike" cap="none" spc="0">
                <a:solidFill>
                  <a:schemeClr val="bg2">
                    <a:lumMod val="50000"/>
                  </a:schemeClr>
                </a:solidFill>
                <a:latin typeface="Comic Sans MS"/>
                <a:ea typeface="Comic Sans MS"/>
                <a:cs typeface="Comic Sans MS"/>
              </a:rPr>
              <a:t>Музыка нас связала</a:t>
            </a:r>
            <a:endParaRPr lang="ru-RU" sz="7200" b="1">
              <a:solidFill>
                <a:schemeClr val="bg2">
                  <a:lumMod val="50000"/>
                </a:schemeClr>
              </a:solidFill>
              <a:latin typeface="Comic Sans MS"/>
            </a:endParaRPr>
          </a:p>
        </p:txBody>
      </p:sp>
      <p:sp>
        <p:nvSpPr>
          <p:cNvPr id="1764981321" name="TextBox 9"/>
          <p:cNvSpPr txBox="1"/>
          <p:nvPr/>
        </p:nvSpPr>
        <p:spPr bwMode="auto">
          <a:xfrm>
            <a:off x="387045" y="2425320"/>
            <a:ext cx="7783992" cy="22863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>
              <a:defRPr/>
            </a:pPr>
            <a:r>
              <a:rPr lang="ru-RU" sz="7200" b="1">
                <a:solidFill>
                  <a:schemeClr val="tx2">
                    <a:lumMod val="50000"/>
                    <a:lumOff val="50000"/>
                  </a:schemeClr>
                </a:solidFill>
                <a:latin typeface="Comic Sans MS"/>
              </a:rPr>
              <a:t>Музыка нас связала</a:t>
            </a:r>
            <a:endParaRPr lang="ru-RU" sz="7200" b="1">
              <a:solidFill>
                <a:schemeClr val="bg2">
                  <a:lumMod val="50000"/>
                </a:schemeClr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лоский абстрактный фон каракули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200400" y="2515218"/>
            <a:ext cx="2743200" cy="1827564"/>
          </a:xfrm>
          <a:prstGeom prst="rect">
            <a:avLst/>
          </a:prstGeom>
        </p:spPr>
      </p:pic>
      <p:pic>
        <p:nvPicPr>
          <p:cNvPr id="5" name="Рисунок 4" descr="Плоский абстрактный фон каракули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93" y="-2125"/>
            <a:ext cx="9144586" cy="68622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507111" y="1164262"/>
            <a:ext cx="5439772" cy="903326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FFC000">
              <a:alpha val="75000"/>
            </a:srgb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chemeClr val="bg1"/>
                </a:solidFill>
                <a:latin typeface="Comic Sans MS"/>
              </a:rPr>
              <a:t>РАУНД 1</a:t>
            </a:r>
            <a:endParaRPr/>
          </a:p>
        </p:txBody>
      </p:sp>
      <p:sp>
        <p:nvSpPr>
          <p:cNvPr id="8" name="TextBox 7"/>
          <p:cNvSpPr txBox="1"/>
          <p:nvPr/>
        </p:nvSpPr>
        <p:spPr bwMode="auto">
          <a:xfrm>
            <a:off x="3003452" y="2518117"/>
            <a:ext cx="517691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rgbClr val="402101"/>
                </a:solidFill>
                <a:latin typeface="Comic Sans MS"/>
              </a:rPr>
              <a:t>На все времена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2912011" y="2433709"/>
            <a:ext cx="517691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rgbClr val="FFFFFF"/>
                </a:solidFill>
                <a:latin typeface="Comic Sans MS"/>
              </a:rPr>
              <a:t>На все времена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лоский абстрактный фон каракули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200400" y="2515218"/>
            <a:ext cx="2743200" cy="1827564"/>
          </a:xfrm>
          <a:prstGeom prst="rect">
            <a:avLst/>
          </a:prstGeom>
        </p:spPr>
      </p:pic>
      <p:pic>
        <p:nvPicPr>
          <p:cNvPr id="5" name="Рисунок 4" descr="Плоский абстрактный фон каракули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93" y="-2125"/>
            <a:ext cx="9144586" cy="68622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260926" y="327234"/>
            <a:ext cx="2218272" cy="501847"/>
          </a:xfrm>
          <a:custGeom>
            <a:avLst/>
            <a:gdLst>
              <a:gd name="connsiteX0" fmla="*/ 0 w 2218272"/>
              <a:gd name="connsiteY0" fmla="*/ 0 h 501848"/>
              <a:gd name="connsiteX1" fmla="*/ 555004 w 2218272"/>
              <a:gd name="connsiteY1" fmla="*/ 0 h 501848"/>
              <a:gd name="connsiteX2" fmla="*/ 1110007 w 2218272"/>
              <a:gd name="connsiteY2" fmla="*/ 0 h 501848"/>
              <a:gd name="connsiteX3" fmla="*/ 1622318 w 2218272"/>
              <a:gd name="connsiteY3" fmla="*/ 0 h 501848"/>
              <a:gd name="connsiteX4" fmla="*/ 2134629 w 2218272"/>
              <a:gd name="connsiteY4" fmla="*/ 0 h 501848"/>
              <a:gd name="connsiteX5" fmla="*/ 2218272 w 2218272"/>
              <a:gd name="connsiteY5" fmla="*/ 83643 h 501848"/>
              <a:gd name="connsiteX6" fmla="*/ 2218272 w 2218272"/>
              <a:gd name="connsiteY6" fmla="*/ 501848 h 501848"/>
              <a:gd name="connsiteX7" fmla="*/ 1730252 w 2218272"/>
              <a:gd name="connsiteY7" fmla="*/ 501848 h 501848"/>
              <a:gd name="connsiteX8" fmla="*/ 1175684 w 2218272"/>
              <a:gd name="connsiteY8" fmla="*/ 501848 h 501848"/>
              <a:gd name="connsiteX9" fmla="*/ 621116 w 2218272"/>
              <a:gd name="connsiteY9" fmla="*/ 501848 h 501848"/>
              <a:gd name="connsiteX10" fmla="*/ 0 w 2218272"/>
              <a:gd name="connsiteY10" fmla="*/ 501848 h 501848"/>
              <a:gd name="connsiteX11" fmla="*/ 0 w 2218272"/>
              <a:gd name="connsiteY11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18272" h="501848" fill="none" extrusionOk="0">
                <a:moveTo>
                  <a:pt x="0" y="0"/>
                </a:moveTo>
                <a:cubicBezTo>
                  <a:pt x="187559" y="-18077"/>
                  <a:pt x="340857" y="-6441"/>
                  <a:pt x="555004" y="0"/>
                </a:cubicBezTo>
                <a:cubicBezTo>
                  <a:pt x="769151" y="6441"/>
                  <a:pt x="938059" y="25959"/>
                  <a:pt x="1110007" y="0"/>
                </a:cubicBezTo>
                <a:cubicBezTo>
                  <a:pt x="1281955" y="-25959"/>
                  <a:pt x="1371792" y="5693"/>
                  <a:pt x="1622318" y="0"/>
                </a:cubicBezTo>
                <a:cubicBezTo>
                  <a:pt x="1872844" y="-5693"/>
                  <a:pt x="2000690" y="-3495"/>
                  <a:pt x="2134629" y="0"/>
                </a:cubicBezTo>
                <a:cubicBezTo>
                  <a:pt x="2156881" y="16158"/>
                  <a:pt x="2190822" y="55129"/>
                  <a:pt x="2218272" y="83643"/>
                </a:cubicBezTo>
                <a:cubicBezTo>
                  <a:pt x="2211728" y="174013"/>
                  <a:pt x="2215287" y="410438"/>
                  <a:pt x="2218272" y="501848"/>
                </a:cubicBezTo>
                <a:cubicBezTo>
                  <a:pt x="2001187" y="505657"/>
                  <a:pt x="1864166" y="481646"/>
                  <a:pt x="1730252" y="501848"/>
                </a:cubicBezTo>
                <a:cubicBezTo>
                  <a:pt x="1596338" y="522050"/>
                  <a:pt x="1372556" y="518212"/>
                  <a:pt x="1175684" y="501848"/>
                </a:cubicBezTo>
                <a:cubicBezTo>
                  <a:pt x="978812" y="485484"/>
                  <a:pt x="830614" y="524675"/>
                  <a:pt x="621116" y="501848"/>
                </a:cubicBezTo>
                <a:cubicBezTo>
                  <a:pt x="411618" y="479021"/>
                  <a:pt x="135268" y="471644"/>
                  <a:pt x="0" y="501848"/>
                </a:cubicBezTo>
                <a:cubicBezTo>
                  <a:pt x="5511" y="279246"/>
                  <a:pt x="-17938" y="100565"/>
                  <a:pt x="0" y="0"/>
                </a:cubicBezTo>
                <a:close/>
              </a:path>
              <a:path w="2218272" h="501848" stroke="0" extrusionOk="0">
                <a:moveTo>
                  <a:pt x="0" y="0"/>
                </a:moveTo>
                <a:cubicBezTo>
                  <a:pt x="247084" y="1102"/>
                  <a:pt x="262257" y="6123"/>
                  <a:pt x="512311" y="0"/>
                </a:cubicBezTo>
                <a:cubicBezTo>
                  <a:pt x="762365" y="-6123"/>
                  <a:pt x="765581" y="4768"/>
                  <a:pt x="1003276" y="0"/>
                </a:cubicBezTo>
                <a:cubicBezTo>
                  <a:pt x="1240971" y="-4768"/>
                  <a:pt x="1286111" y="1634"/>
                  <a:pt x="1494240" y="0"/>
                </a:cubicBezTo>
                <a:cubicBezTo>
                  <a:pt x="1702369" y="-1634"/>
                  <a:pt x="1834444" y="13851"/>
                  <a:pt x="2134629" y="0"/>
                </a:cubicBezTo>
                <a:cubicBezTo>
                  <a:pt x="2175718" y="34292"/>
                  <a:pt x="2177565" y="49418"/>
                  <a:pt x="2218272" y="83643"/>
                </a:cubicBezTo>
                <a:cubicBezTo>
                  <a:pt x="2217568" y="217618"/>
                  <a:pt x="2203926" y="356454"/>
                  <a:pt x="2218272" y="501848"/>
                </a:cubicBezTo>
                <a:cubicBezTo>
                  <a:pt x="2017118" y="512916"/>
                  <a:pt x="1892133" y="509363"/>
                  <a:pt x="1619339" y="501848"/>
                </a:cubicBezTo>
                <a:cubicBezTo>
                  <a:pt x="1346545" y="494333"/>
                  <a:pt x="1242738" y="487840"/>
                  <a:pt x="1109136" y="501848"/>
                </a:cubicBezTo>
                <a:cubicBezTo>
                  <a:pt x="975534" y="515856"/>
                  <a:pt x="719381" y="502883"/>
                  <a:pt x="510203" y="501848"/>
                </a:cubicBezTo>
                <a:cubicBezTo>
                  <a:pt x="301025" y="500813"/>
                  <a:pt x="181592" y="526359"/>
                  <a:pt x="0" y="501848"/>
                </a:cubicBezTo>
                <a:cubicBezTo>
                  <a:pt x="14812" y="387059"/>
                  <a:pt x="6093" y="153990"/>
                  <a:pt x="0" y="0"/>
                </a:cubicBezTo>
                <a:close/>
              </a:path>
            </a:pathLst>
          </a:custGeom>
          <a:solidFill>
            <a:srgbClr val="FFC000">
              <a:alpha val="75000"/>
            </a:srgb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omic Sans MS"/>
              </a:rPr>
              <a:t>РАУНД 1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310162" y="5933208"/>
            <a:ext cx="8527631" cy="501847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310161" y="5933207"/>
            <a:ext cx="8527631" cy="501847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10" name="Прямоугольник: скругленные углы 9"/>
          <p:cNvSpPr/>
          <p:nvPr/>
        </p:nvSpPr>
        <p:spPr bwMode="auto">
          <a:xfrm>
            <a:off x="719918" y="969703"/>
            <a:ext cx="7704163" cy="4674359"/>
          </a:xfrm>
          <a:custGeom>
            <a:avLst/>
            <a:gdLst>
              <a:gd name="connsiteX0" fmla="*/ 0 w 7676865"/>
              <a:gd name="connsiteY0" fmla="*/ 765427 h 4592470"/>
              <a:gd name="connsiteX1" fmla="*/ 765427 w 7676865"/>
              <a:gd name="connsiteY1" fmla="*/ 0 h 4592470"/>
              <a:gd name="connsiteX2" fmla="*/ 1509777 w 7676865"/>
              <a:gd name="connsiteY2" fmla="*/ 0 h 4592470"/>
              <a:gd name="connsiteX3" fmla="*/ 2069747 w 7676865"/>
              <a:gd name="connsiteY3" fmla="*/ 0 h 4592470"/>
              <a:gd name="connsiteX4" fmla="*/ 2875557 w 7676865"/>
              <a:gd name="connsiteY4" fmla="*/ 0 h 4592470"/>
              <a:gd name="connsiteX5" fmla="*/ 3681368 w 7676865"/>
              <a:gd name="connsiteY5" fmla="*/ 0 h 4592470"/>
              <a:gd name="connsiteX6" fmla="*/ 4241338 w 7676865"/>
              <a:gd name="connsiteY6" fmla="*/ 0 h 4592470"/>
              <a:gd name="connsiteX7" fmla="*/ 4985688 w 7676865"/>
              <a:gd name="connsiteY7" fmla="*/ 0 h 4592470"/>
              <a:gd name="connsiteX8" fmla="*/ 5668578 w 7676865"/>
              <a:gd name="connsiteY8" fmla="*/ 0 h 4592470"/>
              <a:gd name="connsiteX9" fmla="*/ 6228548 w 7676865"/>
              <a:gd name="connsiteY9" fmla="*/ 0 h 4592470"/>
              <a:gd name="connsiteX10" fmla="*/ 6911438 w 7676865"/>
              <a:gd name="connsiteY10" fmla="*/ 0 h 4592470"/>
              <a:gd name="connsiteX11" fmla="*/ 7676865 w 7676865"/>
              <a:gd name="connsiteY11" fmla="*/ 765427 h 4592470"/>
              <a:gd name="connsiteX12" fmla="*/ 7676865 w 7676865"/>
              <a:gd name="connsiteY12" fmla="*/ 1408366 h 4592470"/>
              <a:gd name="connsiteX13" fmla="*/ 7676865 w 7676865"/>
              <a:gd name="connsiteY13" fmla="*/ 1928841 h 4592470"/>
              <a:gd name="connsiteX14" fmla="*/ 7676865 w 7676865"/>
              <a:gd name="connsiteY14" fmla="*/ 2602397 h 4592470"/>
              <a:gd name="connsiteX15" fmla="*/ 7676865 w 7676865"/>
              <a:gd name="connsiteY15" fmla="*/ 3245336 h 4592470"/>
              <a:gd name="connsiteX16" fmla="*/ 7676865 w 7676865"/>
              <a:gd name="connsiteY16" fmla="*/ 3827043 h 4592470"/>
              <a:gd name="connsiteX17" fmla="*/ 6911438 w 7676865"/>
              <a:gd name="connsiteY17" fmla="*/ 4592470 h 4592470"/>
              <a:gd name="connsiteX18" fmla="*/ 6412928 w 7676865"/>
              <a:gd name="connsiteY18" fmla="*/ 4592470 h 4592470"/>
              <a:gd name="connsiteX19" fmla="*/ 5668578 w 7676865"/>
              <a:gd name="connsiteY19" fmla="*/ 4592470 h 4592470"/>
              <a:gd name="connsiteX20" fmla="*/ 5170068 w 7676865"/>
              <a:gd name="connsiteY20" fmla="*/ 4592470 h 4592470"/>
              <a:gd name="connsiteX21" fmla="*/ 4425718 w 7676865"/>
              <a:gd name="connsiteY21" fmla="*/ 4592470 h 4592470"/>
              <a:gd name="connsiteX22" fmla="*/ 3865748 w 7676865"/>
              <a:gd name="connsiteY22" fmla="*/ 4592470 h 4592470"/>
              <a:gd name="connsiteX23" fmla="*/ 3121398 w 7676865"/>
              <a:gd name="connsiteY23" fmla="*/ 4592470 h 4592470"/>
              <a:gd name="connsiteX24" fmla="*/ 2438508 w 7676865"/>
              <a:gd name="connsiteY24" fmla="*/ 4592470 h 4592470"/>
              <a:gd name="connsiteX25" fmla="*/ 1878538 w 7676865"/>
              <a:gd name="connsiteY25" fmla="*/ 4592470 h 4592470"/>
              <a:gd name="connsiteX26" fmla="*/ 765427 w 7676865"/>
              <a:gd name="connsiteY26" fmla="*/ 4592470 h 4592470"/>
              <a:gd name="connsiteX27" fmla="*/ 0 w 7676865"/>
              <a:gd name="connsiteY27" fmla="*/ 3827043 h 4592470"/>
              <a:gd name="connsiteX28" fmla="*/ 0 w 7676865"/>
              <a:gd name="connsiteY28" fmla="*/ 3153487 h 4592470"/>
              <a:gd name="connsiteX29" fmla="*/ 0 w 7676865"/>
              <a:gd name="connsiteY29" fmla="*/ 2510548 h 4592470"/>
              <a:gd name="connsiteX30" fmla="*/ 0 w 7676865"/>
              <a:gd name="connsiteY30" fmla="*/ 1928841 h 4592470"/>
              <a:gd name="connsiteX31" fmla="*/ 0 w 7676865"/>
              <a:gd name="connsiteY31" fmla="*/ 1316518 h 4592470"/>
              <a:gd name="connsiteX32" fmla="*/ 0 w 7676865"/>
              <a:gd name="connsiteY32" fmla="*/ 765427 h 4592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676865" h="4592470" fill="none" extrusionOk="0">
                <a:moveTo>
                  <a:pt x="0" y="765427"/>
                </a:moveTo>
                <a:cubicBezTo>
                  <a:pt x="19796" y="363019"/>
                  <a:pt x="430449" y="43128"/>
                  <a:pt x="765427" y="0"/>
                </a:cubicBezTo>
                <a:cubicBezTo>
                  <a:pt x="1095955" y="17038"/>
                  <a:pt x="1348768" y="17665"/>
                  <a:pt x="1509777" y="0"/>
                </a:cubicBezTo>
                <a:cubicBezTo>
                  <a:pt x="1670786" y="-17665"/>
                  <a:pt x="1830438" y="10925"/>
                  <a:pt x="2069747" y="0"/>
                </a:cubicBezTo>
                <a:cubicBezTo>
                  <a:pt x="2309056" y="-10925"/>
                  <a:pt x="2497081" y="-19048"/>
                  <a:pt x="2875557" y="0"/>
                </a:cubicBezTo>
                <a:cubicBezTo>
                  <a:pt x="3254033" y="19048"/>
                  <a:pt x="3298984" y="-8854"/>
                  <a:pt x="3681368" y="0"/>
                </a:cubicBezTo>
                <a:cubicBezTo>
                  <a:pt x="4063752" y="8854"/>
                  <a:pt x="4109353" y="-23029"/>
                  <a:pt x="4241338" y="0"/>
                </a:cubicBezTo>
                <a:cubicBezTo>
                  <a:pt x="4373323" y="23029"/>
                  <a:pt x="4831176" y="16049"/>
                  <a:pt x="4985688" y="0"/>
                </a:cubicBezTo>
                <a:cubicBezTo>
                  <a:pt x="5140200" y="-16049"/>
                  <a:pt x="5337746" y="-30230"/>
                  <a:pt x="5668578" y="0"/>
                </a:cubicBezTo>
                <a:cubicBezTo>
                  <a:pt x="5999410" y="30230"/>
                  <a:pt x="5974287" y="-21252"/>
                  <a:pt x="6228548" y="0"/>
                </a:cubicBezTo>
                <a:cubicBezTo>
                  <a:pt x="6482809" y="21252"/>
                  <a:pt x="6679022" y="16852"/>
                  <a:pt x="6911438" y="0"/>
                </a:cubicBezTo>
                <a:cubicBezTo>
                  <a:pt x="7264787" y="28814"/>
                  <a:pt x="7731484" y="312206"/>
                  <a:pt x="7676865" y="765427"/>
                </a:cubicBezTo>
                <a:cubicBezTo>
                  <a:pt x="7646449" y="898342"/>
                  <a:pt x="7704332" y="1176241"/>
                  <a:pt x="7676865" y="1408366"/>
                </a:cubicBezTo>
                <a:cubicBezTo>
                  <a:pt x="7649398" y="1640491"/>
                  <a:pt x="7655937" y="1732774"/>
                  <a:pt x="7676865" y="1928841"/>
                </a:cubicBezTo>
                <a:cubicBezTo>
                  <a:pt x="7697793" y="2124909"/>
                  <a:pt x="7706038" y="2437453"/>
                  <a:pt x="7676865" y="2602397"/>
                </a:cubicBezTo>
                <a:cubicBezTo>
                  <a:pt x="7647692" y="2767341"/>
                  <a:pt x="7682044" y="2982299"/>
                  <a:pt x="7676865" y="3245336"/>
                </a:cubicBezTo>
                <a:cubicBezTo>
                  <a:pt x="7671686" y="3508373"/>
                  <a:pt x="7658287" y="3603613"/>
                  <a:pt x="7676865" y="3827043"/>
                </a:cubicBezTo>
                <a:cubicBezTo>
                  <a:pt x="7703883" y="4189005"/>
                  <a:pt x="7329502" y="4510799"/>
                  <a:pt x="6911438" y="4592470"/>
                </a:cubicBezTo>
                <a:cubicBezTo>
                  <a:pt x="6706257" y="4616520"/>
                  <a:pt x="6523738" y="4594630"/>
                  <a:pt x="6412928" y="4592470"/>
                </a:cubicBezTo>
                <a:cubicBezTo>
                  <a:pt x="6302118" y="4590311"/>
                  <a:pt x="5975019" y="4588694"/>
                  <a:pt x="5668578" y="4592470"/>
                </a:cubicBezTo>
                <a:cubicBezTo>
                  <a:pt x="5362137" y="4596247"/>
                  <a:pt x="5360353" y="4588490"/>
                  <a:pt x="5170068" y="4592470"/>
                </a:cubicBezTo>
                <a:cubicBezTo>
                  <a:pt x="4979783" y="4596451"/>
                  <a:pt x="4745473" y="4567883"/>
                  <a:pt x="4425718" y="4592470"/>
                </a:cubicBezTo>
                <a:cubicBezTo>
                  <a:pt x="4105963" y="4617058"/>
                  <a:pt x="4005150" y="4568036"/>
                  <a:pt x="3865748" y="4592470"/>
                </a:cubicBezTo>
                <a:cubicBezTo>
                  <a:pt x="3726346" y="4616905"/>
                  <a:pt x="3404785" y="4574900"/>
                  <a:pt x="3121398" y="4592470"/>
                </a:cubicBezTo>
                <a:cubicBezTo>
                  <a:pt x="2838011" y="4610041"/>
                  <a:pt x="2594982" y="4615330"/>
                  <a:pt x="2438508" y="4592470"/>
                </a:cubicBezTo>
                <a:cubicBezTo>
                  <a:pt x="2282034" y="4569611"/>
                  <a:pt x="2090457" y="4585903"/>
                  <a:pt x="1878538" y="4592470"/>
                </a:cubicBezTo>
                <a:cubicBezTo>
                  <a:pt x="1666619" y="4599038"/>
                  <a:pt x="1315265" y="4629370"/>
                  <a:pt x="765427" y="4592470"/>
                </a:cubicBezTo>
                <a:cubicBezTo>
                  <a:pt x="367192" y="4629754"/>
                  <a:pt x="-58472" y="4300659"/>
                  <a:pt x="0" y="3827043"/>
                </a:cubicBezTo>
                <a:cubicBezTo>
                  <a:pt x="-9496" y="3511013"/>
                  <a:pt x="2548" y="3362764"/>
                  <a:pt x="0" y="3153487"/>
                </a:cubicBezTo>
                <a:cubicBezTo>
                  <a:pt x="-2548" y="2944210"/>
                  <a:pt x="-18270" y="2783937"/>
                  <a:pt x="0" y="2510548"/>
                </a:cubicBezTo>
                <a:cubicBezTo>
                  <a:pt x="18270" y="2237159"/>
                  <a:pt x="17871" y="2148616"/>
                  <a:pt x="0" y="1928841"/>
                </a:cubicBezTo>
                <a:cubicBezTo>
                  <a:pt x="-17871" y="1709066"/>
                  <a:pt x="29916" y="1551661"/>
                  <a:pt x="0" y="1316518"/>
                </a:cubicBezTo>
                <a:cubicBezTo>
                  <a:pt x="-29916" y="1081375"/>
                  <a:pt x="20321" y="1037768"/>
                  <a:pt x="0" y="765427"/>
                </a:cubicBezTo>
                <a:close/>
              </a:path>
              <a:path w="7676865" h="4592470" stroke="0" extrusionOk="0">
                <a:moveTo>
                  <a:pt x="0" y="765427"/>
                </a:moveTo>
                <a:cubicBezTo>
                  <a:pt x="43957" y="362426"/>
                  <a:pt x="378078" y="65656"/>
                  <a:pt x="765427" y="0"/>
                </a:cubicBezTo>
                <a:cubicBezTo>
                  <a:pt x="965304" y="20002"/>
                  <a:pt x="1185524" y="16682"/>
                  <a:pt x="1386857" y="0"/>
                </a:cubicBezTo>
                <a:cubicBezTo>
                  <a:pt x="1588190" y="-16682"/>
                  <a:pt x="1842452" y="-24074"/>
                  <a:pt x="2069747" y="0"/>
                </a:cubicBezTo>
                <a:cubicBezTo>
                  <a:pt x="2297042" y="24074"/>
                  <a:pt x="2423382" y="6592"/>
                  <a:pt x="2568257" y="0"/>
                </a:cubicBezTo>
                <a:cubicBezTo>
                  <a:pt x="2713132" y="-6592"/>
                  <a:pt x="2930059" y="-17894"/>
                  <a:pt x="3189687" y="0"/>
                </a:cubicBezTo>
                <a:cubicBezTo>
                  <a:pt x="3449315" y="17894"/>
                  <a:pt x="3590243" y="-16605"/>
                  <a:pt x="3934037" y="0"/>
                </a:cubicBezTo>
                <a:cubicBezTo>
                  <a:pt x="4277831" y="16605"/>
                  <a:pt x="4244408" y="-21575"/>
                  <a:pt x="4432547" y="0"/>
                </a:cubicBezTo>
                <a:cubicBezTo>
                  <a:pt x="4620686" y="21575"/>
                  <a:pt x="4856215" y="19925"/>
                  <a:pt x="5053977" y="0"/>
                </a:cubicBezTo>
                <a:cubicBezTo>
                  <a:pt x="5251739" y="-19925"/>
                  <a:pt x="5395915" y="18296"/>
                  <a:pt x="5675407" y="0"/>
                </a:cubicBezTo>
                <a:cubicBezTo>
                  <a:pt x="5954899" y="-18296"/>
                  <a:pt x="6449708" y="-61689"/>
                  <a:pt x="6911438" y="0"/>
                </a:cubicBezTo>
                <a:cubicBezTo>
                  <a:pt x="7314046" y="-36669"/>
                  <a:pt x="7689713" y="367352"/>
                  <a:pt x="7676865" y="765427"/>
                </a:cubicBezTo>
                <a:cubicBezTo>
                  <a:pt x="7655718" y="933764"/>
                  <a:pt x="7688421" y="1132858"/>
                  <a:pt x="7676865" y="1316518"/>
                </a:cubicBezTo>
                <a:cubicBezTo>
                  <a:pt x="7665309" y="1500178"/>
                  <a:pt x="7672145" y="1811779"/>
                  <a:pt x="7676865" y="1990073"/>
                </a:cubicBezTo>
                <a:cubicBezTo>
                  <a:pt x="7681585" y="2168367"/>
                  <a:pt x="7679589" y="2290498"/>
                  <a:pt x="7676865" y="2510548"/>
                </a:cubicBezTo>
                <a:cubicBezTo>
                  <a:pt x="7674141" y="2730599"/>
                  <a:pt x="7685067" y="2812615"/>
                  <a:pt x="7676865" y="3061639"/>
                </a:cubicBezTo>
                <a:cubicBezTo>
                  <a:pt x="7668663" y="3310663"/>
                  <a:pt x="7649406" y="3659700"/>
                  <a:pt x="7676865" y="3827043"/>
                </a:cubicBezTo>
                <a:cubicBezTo>
                  <a:pt x="7644936" y="4298322"/>
                  <a:pt x="7324015" y="4599728"/>
                  <a:pt x="6911438" y="4592470"/>
                </a:cubicBezTo>
                <a:cubicBezTo>
                  <a:pt x="6678095" y="4587006"/>
                  <a:pt x="6486569" y="4604311"/>
                  <a:pt x="6290008" y="4592470"/>
                </a:cubicBezTo>
                <a:cubicBezTo>
                  <a:pt x="6093447" y="4580630"/>
                  <a:pt x="5945120" y="4589571"/>
                  <a:pt x="5730038" y="4592470"/>
                </a:cubicBezTo>
                <a:cubicBezTo>
                  <a:pt x="5514956" y="4595370"/>
                  <a:pt x="5441285" y="4588818"/>
                  <a:pt x="5231528" y="4592470"/>
                </a:cubicBezTo>
                <a:cubicBezTo>
                  <a:pt x="5021771" y="4596123"/>
                  <a:pt x="4965583" y="4577032"/>
                  <a:pt x="4733019" y="4592470"/>
                </a:cubicBezTo>
                <a:cubicBezTo>
                  <a:pt x="4500455" y="4607908"/>
                  <a:pt x="4330543" y="4574772"/>
                  <a:pt x="4173049" y="4592470"/>
                </a:cubicBezTo>
                <a:cubicBezTo>
                  <a:pt x="4015555" y="4610169"/>
                  <a:pt x="3640647" y="4631081"/>
                  <a:pt x="3367238" y="4592470"/>
                </a:cubicBezTo>
                <a:cubicBezTo>
                  <a:pt x="3093829" y="4553859"/>
                  <a:pt x="2937877" y="4613761"/>
                  <a:pt x="2745808" y="4592470"/>
                </a:cubicBezTo>
                <a:cubicBezTo>
                  <a:pt x="2553739" y="4571180"/>
                  <a:pt x="2157226" y="4601160"/>
                  <a:pt x="1939998" y="4592470"/>
                </a:cubicBezTo>
                <a:cubicBezTo>
                  <a:pt x="1722770" y="4583781"/>
                  <a:pt x="1171008" y="4637290"/>
                  <a:pt x="765427" y="4592470"/>
                </a:cubicBezTo>
                <a:cubicBezTo>
                  <a:pt x="300033" y="4528879"/>
                  <a:pt x="-84086" y="4191649"/>
                  <a:pt x="0" y="3827043"/>
                </a:cubicBezTo>
                <a:cubicBezTo>
                  <a:pt x="23750" y="3581691"/>
                  <a:pt x="-9086" y="3507207"/>
                  <a:pt x="0" y="3245336"/>
                </a:cubicBezTo>
                <a:cubicBezTo>
                  <a:pt x="9086" y="2983465"/>
                  <a:pt x="62" y="2923264"/>
                  <a:pt x="0" y="2663629"/>
                </a:cubicBezTo>
                <a:cubicBezTo>
                  <a:pt x="-62" y="2403994"/>
                  <a:pt x="-25738" y="2224036"/>
                  <a:pt x="0" y="2051306"/>
                </a:cubicBezTo>
                <a:cubicBezTo>
                  <a:pt x="25738" y="1878576"/>
                  <a:pt x="21455" y="1634656"/>
                  <a:pt x="0" y="1469599"/>
                </a:cubicBezTo>
                <a:cubicBezTo>
                  <a:pt x="-21455" y="1304542"/>
                  <a:pt x="-26424" y="957954"/>
                  <a:pt x="0" y="765427"/>
                </a:cubicBezTo>
                <a:close/>
              </a:path>
            </a:pathLst>
          </a:custGeom>
          <a:solidFill>
            <a:srgbClr val="FF794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6000" dirty="0">
                <a:latin typeface="Comic Sans MS"/>
              </a:rPr>
              <a:t>Из какого мультфильма эта песня?</a:t>
            </a:r>
            <a:endParaRPr dirty="0"/>
          </a:p>
        </p:txBody>
      </p:sp>
      <p:sp>
        <p:nvSpPr>
          <p:cNvPr id="3" name="TextBox 6"/>
          <p:cNvSpPr txBox="1"/>
          <p:nvPr/>
        </p:nvSpPr>
        <p:spPr bwMode="auto">
          <a:xfrm>
            <a:off x="260926" y="969703"/>
            <a:ext cx="2218272" cy="457559"/>
          </a:xfrm>
          <a:custGeom>
            <a:avLst/>
            <a:gdLst>
              <a:gd name="connsiteX0" fmla="*/ 0 w 2348555"/>
              <a:gd name="connsiteY0" fmla="*/ 0 h 501848"/>
              <a:gd name="connsiteX1" fmla="*/ 588877 w 2348555"/>
              <a:gd name="connsiteY1" fmla="*/ 0 h 501848"/>
              <a:gd name="connsiteX2" fmla="*/ 1177754 w 2348555"/>
              <a:gd name="connsiteY2" fmla="*/ 0 h 501848"/>
              <a:gd name="connsiteX3" fmla="*/ 1721333 w 2348555"/>
              <a:gd name="connsiteY3" fmla="*/ 0 h 501848"/>
              <a:gd name="connsiteX4" fmla="*/ 2264912 w 2348555"/>
              <a:gd name="connsiteY4" fmla="*/ 0 h 501848"/>
              <a:gd name="connsiteX5" fmla="*/ 2348555 w 2348555"/>
              <a:gd name="connsiteY5" fmla="*/ 83643 h 501848"/>
              <a:gd name="connsiteX6" fmla="*/ 2348555 w 2348555"/>
              <a:gd name="connsiteY6" fmla="*/ 501848 h 501848"/>
              <a:gd name="connsiteX7" fmla="*/ 1831873 w 2348555"/>
              <a:gd name="connsiteY7" fmla="*/ 501848 h 501848"/>
              <a:gd name="connsiteX8" fmla="*/ 1244734 w 2348555"/>
              <a:gd name="connsiteY8" fmla="*/ 501848 h 501848"/>
              <a:gd name="connsiteX9" fmla="*/ 657595 w 2348555"/>
              <a:gd name="connsiteY9" fmla="*/ 501848 h 501848"/>
              <a:gd name="connsiteX10" fmla="*/ 0 w 2348555"/>
              <a:gd name="connsiteY10" fmla="*/ 501848 h 501848"/>
              <a:gd name="connsiteX11" fmla="*/ 0 w 2348555"/>
              <a:gd name="connsiteY11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8555" h="501848" fill="none" extrusionOk="0">
                <a:moveTo>
                  <a:pt x="0" y="0"/>
                </a:moveTo>
                <a:cubicBezTo>
                  <a:pt x="132260" y="20327"/>
                  <a:pt x="409934" y="18931"/>
                  <a:pt x="588877" y="0"/>
                </a:cubicBezTo>
                <a:cubicBezTo>
                  <a:pt x="767820" y="-18931"/>
                  <a:pt x="954122" y="29415"/>
                  <a:pt x="1177754" y="0"/>
                </a:cubicBezTo>
                <a:cubicBezTo>
                  <a:pt x="1401386" y="-29415"/>
                  <a:pt x="1598073" y="16297"/>
                  <a:pt x="1721333" y="0"/>
                </a:cubicBezTo>
                <a:cubicBezTo>
                  <a:pt x="1844593" y="-16297"/>
                  <a:pt x="2155101" y="22115"/>
                  <a:pt x="2264912" y="0"/>
                </a:cubicBezTo>
                <a:cubicBezTo>
                  <a:pt x="2287164" y="16158"/>
                  <a:pt x="2321105" y="55129"/>
                  <a:pt x="2348555" y="83643"/>
                </a:cubicBezTo>
                <a:cubicBezTo>
                  <a:pt x="2342011" y="174013"/>
                  <a:pt x="2345570" y="410438"/>
                  <a:pt x="2348555" y="501848"/>
                </a:cubicBezTo>
                <a:cubicBezTo>
                  <a:pt x="2218281" y="486320"/>
                  <a:pt x="1936759" y="523598"/>
                  <a:pt x="1831873" y="501848"/>
                </a:cubicBezTo>
                <a:cubicBezTo>
                  <a:pt x="1726987" y="480098"/>
                  <a:pt x="1531243" y="521355"/>
                  <a:pt x="1244734" y="501848"/>
                </a:cubicBezTo>
                <a:cubicBezTo>
                  <a:pt x="958225" y="482341"/>
                  <a:pt x="945688" y="516225"/>
                  <a:pt x="657595" y="501848"/>
                </a:cubicBezTo>
                <a:cubicBezTo>
                  <a:pt x="369502" y="487471"/>
                  <a:pt x="150019" y="486856"/>
                  <a:pt x="0" y="501848"/>
                </a:cubicBezTo>
                <a:cubicBezTo>
                  <a:pt x="5511" y="279246"/>
                  <a:pt x="-17938" y="100565"/>
                  <a:pt x="0" y="0"/>
                </a:cubicBezTo>
                <a:close/>
              </a:path>
              <a:path w="2348555" h="501848" stroke="0" extrusionOk="0">
                <a:moveTo>
                  <a:pt x="0" y="0"/>
                </a:moveTo>
                <a:cubicBezTo>
                  <a:pt x="195675" y="21377"/>
                  <a:pt x="382598" y="-23110"/>
                  <a:pt x="543579" y="0"/>
                </a:cubicBezTo>
                <a:cubicBezTo>
                  <a:pt x="704560" y="23110"/>
                  <a:pt x="855476" y="-10791"/>
                  <a:pt x="1064509" y="0"/>
                </a:cubicBezTo>
                <a:cubicBezTo>
                  <a:pt x="1273542" y="10791"/>
                  <a:pt x="1419483" y="-14701"/>
                  <a:pt x="1585438" y="0"/>
                </a:cubicBezTo>
                <a:cubicBezTo>
                  <a:pt x="1751393" y="14701"/>
                  <a:pt x="2038043" y="-19222"/>
                  <a:pt x="2264912" y="0"/>
                </a:cubicBezTo>
                <a:cubicBezTo>
                  <a:pt x="2306001" y="34292"/>
                  <a:pt x="2307848" y="49418"/>
                  <a:pt x="2348555" y="83643"/>
                </a:cubicBezTo>
                <a:cubicBezTo>
                  <a:pt x="2347851" y="217618"/>
                  <a:pt x="2334209" y="356454"/>
                  <a:pt x="2348555" y="501848"/>
                </a:cubicBezTo>
                <a:cubicBezTo>
                  <a:pt x="2198919" y="518388"/>
                  <a:pt x="1849573" y="531192"/>
                  <a:pt x="1714445" y="501848"/>
                </a:cubicBezTo>
                <a:cubicBezTo>
                  <a:pt x="1579317" y="472505"/>
                  <a:pt x="1428110" y="499299"/>
                  <a:pt x="1174278" y="501848"/>
                </a:cubicBezTo>
                <a:cubicBezTo>
                  <a:pt x="920446" y="504397"/>
                  <a:pt x="798928" y="517149"/>
                  <a:pt x="540168" y="501848"/>
                </a:cubicBezTo>
                <a:cubicBezTo>
                  <a:pt x="281408" y="486548"/>
                  <a:pt x="178304" y="528349"/>
                  <a:pt x="0" y="501848"/>
                </a:cubicBezTo>
                <a:cubicBezTo>
                  <a:pt x="14812" y="387059"/>
                  <a:pt x="6093" y="153990"/>
                  <a:pt x="0" y="0"/>
                </a:cubicBezTo>
                <a:close/>
              </a:path>
            </a:pathLst>
          </a:custGeom>
          <a:solidFill>
            <a:srgbClr val="FDCC6F">
              <a:alpha val="74902"/>
            </a:srgb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Comic Sans MS"/>
              </a:rPr>
              <a:t>Вопрос 1</a:t>
            </a:r>
            <a:endParaRPr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лоский абстрактный фон каракули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200400" y="2515218"/>
            <a:ext cx="2743200" cy="1827564"/>
          </a:xfrm>
          <a:prstGeom prst="rect">
            <a:avLst/>
          </a:prstGeom>
        </p:spPr>
      </p:pic>
      <p:pic>
        <p:nvPicPr>
          <p:cNvPr id="5" name="Рисунок 4" descr="Плоский абстрактный фон каракули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293" y="-2125"/>
            <a:ext cx="9144586" cy="68622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507111" y="1164262"/>
            <a:ext cx="5439772" cy="903326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FFC000">
              <a:alpha val="75000"/>
            </a:srgb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chemeClr val="bg1"/>
                </a:solidFill>
                <a:latin typeface="Comic Sans MS"/>
              </a:rPr>
              <a:t>РАУНД 1</a:t>
            </a:r>
            <a:endParaRPr/>
          </a:p>
        </p:txBody>
      </p:sp>
      <p:sp>
        <p:nvSpPr>
          <p:cNvPr id="8" name="TextBox 7"/>
          <p:cNvSpPr txBox="1"/>
          <p:nvPr/>
        </p:nvSpPr>
        <p:spPr bwMode="auto">
          <a:xfrm>
            <a:off x="3003452" y="2518117"/>
            <a:ext cx="517691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rgbClr val="402101"/>
                </a:solidFill>
                <a:latin typeface="Comic Sans MS"/>
              </a:rPr>
              <a:t>На все времена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2912011" y="2433709"/>
            <a:ext cx="517691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rgbClr val="FFFFFF"/>
                </a:solidFill>
                <a:latin typeface="Comic Sans MS"/>
              </a:rPr>
              <a:t>На все времена</a:t>
            </a:r>
            <a:endParaRPr/>
          </a:p>
        </p:txBody>
      </p:sp>
      <p:sp>
        <p:nvSpPr>
          <p:cNvPr id="2" name="TextBox 1"/>
          <p:cNvSpPr txBox="1"/>
          <p:nvPr/>
        </p:nvSpPr>
        <p:spPr bwMode="auto">
          <a:xfrm>
            <a:off x="2008364" y="4978811"/>
            <a:ext cx="5439772" cy="903326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FFC000">
              <a:alpha val="75000"/>
            </a:srgb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chemeClr val="bg1"/>
                </a:solidFill>
                <a:latin typeface="Comic Sans MS"/>
              </a:rPr>
              <a:t>ОТВЕТЫ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67118950" name="Рисунок 1667118949"/>
          <p:cNvPicPr>
            <a:picLocks noChangeAspect="1"/>
          </p:cNvPicPr>
          <p:nvPr/>
        </p:nvPicPr>
        <p:blipFill>
          <a:blip r:embed="rId2"/>
          <a:srcRect l="6364"/>
          <a:stretch/>
        </p:blipFill>
        <p:spPr bwMode="auto">
          <a:xfrm>
            <a:off x="0" y="-38098"/>
            <a:ext cx="9202124" cy="6877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507111" y="1164262"/>
            <a:ext cx="5439772" cy="903326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10C3C8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chemeClr val="bg1"/>
                </a:solidFill>
                <a:latin typeface="Comic Sans MS"/>
              </a:rPr>
              <a:t>РАУНД 2</a:t>
            </a:r>
            <a:endParaRPr/>
          </a:p>
        </p:txBody>
      </p:sp>
      <p:sp>
        <p:nvSpPr>
          <p:cNvPr id="8" name="TextBox 7"/>
          <p:cNvSpPr txBox="1"/>
          <p:nvPr/>
        </p:nvSpPr>
        <p:spPr bwMode="auto">
          <a:xfrm>
            <a:off x="2136820" y="2736481"/>
            <a:ext cx="6719106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rgbClr val="402101"/>
                </a:solidFill>
                <a:latin typeface="Comic Sans MS"/>
              </a:rPr>
              <a:t>А вот в наше время...</a:t>
            </a:r>
            <a:endParaRPr lang="ru-RU"/>
          </a:p>
        </p:txBody>
      </p:sp>
      <p:sp>
        <p:nvSpPr>
          <p:cNvPr id="10" name="TextBox 9"/>
          <p:cNvSpPr txBox="1"/>
          <p:nvPr/>
        </p:nvSpPr>
        <p:spPr bwMode="auto">
          <a:xfrm>
            <a:off x="2086463" y="2682495"/>
            <a:ext cx="6303209" cy="22863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rgbClr val="FE9720"/>
                </a:solidFill>
                <a:latin typeface="Comic Sans MS"/>
              </a:rPr>
              <a:t>А вот в наше время...</a:t>
            </a:r>
            <a:endParaRPr>
              <a:solidFill>
                <a:srgbClr val="FE972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73855176" name="Рисунок 1873855175"/>
          <p:cNvPicPr>
            <a:picLocks noChangeAspect="1"/>
          </p:cNvPicPr>
          <p:nvPr/>
        </p:nvPicPr>
        <p:blipFill>
          <a:blip r:embed="rId2"/>
          <a:srcRect l="6364"/>
          <a:stretch/>
        </p:blipFill>
        <p:spPr bwMode="auto">
          <a:xfrm>
            <a:off x="0" y="-38098"/>
            <a:ext cx="9202124" cy="6877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254628" y="188446"/>
            <a:ext cx="2348914" cy="457559"/>
          </a:xfrm>
          <a:custGeom>
            <a:avLst/>
            <a:gdLst>
              <a:gd name="connsiteX0" fmla="*/ 0 w 2348555"/>
              <a:gd name="connsiteY0" fmla="*/ 0 h 501848"/>
              <a:gd name="connsiteX1" fmla="*/ 588877 w 2348555"/>
              <a:gd name="connsiteY1" fmla="*/ 0 h 501848"/>
              <a:gd name="connsiteX2" fmla="*/ 1177754 w 2348555"/>
              <a:gd name="connsiteY2" fmla="*/ 0 h 501848"/>
              <a:gd name="connsiteX3" fmla="*/ 1721333 w 2348555"/>
              <a:gd name="connsiteY3" fmla="*/ 0 h 501848"/>
              <a:gd name="connsiteX4" fmla="*/ 2264912 w 2348555"/>
              <a:gd name="connsiteY4" fmla="*/ 0 h 501848"/>
              <a:gd name="connsiteX5" fmla="*/ 2348555 w 2348555"/>
              <a:gd name="connsiteY5" fmla="*/ 83643 h 501848"/>
              <a:gd name="connsiteX6" fmla="*/ 2348555 w 2348555"/>
              <a:gd name="connsiteY6" fmla="*/ 501848 h 501848"/>
              <a:gd name="connsiteX7" fmla="*/ 1831873 w 2348555"/>
              <a:gd name="connsiteY7" fmla="*/ 501848 h 501848"/>
              <a:gd name="connsiteX8" fmla="*/ 1244734 w 2348555"/>
              <a:gd name="connsiteY8" fmla="*/ 501848 h 501848"/>
              <a:gd name="connsiteX9" fmla="*/ 657595 w 2348555"/>
              <a:gd name="connsiteY9" fmla="*/ 501848 h 501848"/>
              <a:gd name="connsiteX10" fmla="*/ 0 w 2348555"/>
              <a:gd name="connsiteY10" fmla="*/ 501848 h 501848"/>
              <a:gd name="connsiteX11" fmla="*/ 0 w 2348555"/>
              <a:gd name="connsiteY11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8555" h="501848" fill="none" extrusionOk="0">
                <a:moveTo>
                  <a:pt x="0" y="0"/>
                </a:moveTo>
                <a:cubicBezTo>
                  <a:pt x="132260" y="20327"/>
                  <a:pt x="409934" y="18931"/>
                  <a:pt x="588877" y="0"/>
                </a:cubicBezTo>
                <a:cubicBezTo>
                  <a:pt x="767820" y="-18931"/>
                  <a:pt x="954122" y="29415"/>
                  <a:pt x="1177754" y="0"/>
                </a:cubicBezTo>
                <a:cubicBezTo>
                  <a:pt x="1401386" y="-29415"/>
                  <a:pt x="1598073" y="16297"/>
                  <a:pt x="1721333" y="0"/>
                </a:cubicBezTo>
                <a:cubicBezTo>
                  <a:pt x="1844593" y="-16297"/>
                  <a:pt x="2155101" y="22115"/>
                  <a:pt x="2264912" y="0"/>
                </a:cubicBezTo>
                <a:cubicBezTo>
                  <a:pt x="2287164" y="16158"/>
                  <a:pt x="2321105" y="55129"/>
                  <a:pt x="2348555" y="83643"/>
                </a:cubicBezTo>
                <a:cubicBezTo>
                  <a:pt x="2342011" y="174013"/>
                  <a:pt x="2345570" y="410438"/>
                  <a:pt x="2348555" y="501848"/>
                </a:cubicBezTo>
                <a:cubicBezTo>
                  <a:pt x="2218281" y="486320"/>
                  <a:pt x="1936759" y="523598"/>
                  <a:pt x="1831873" y="501848"/>
                </a:cubicBezTo>
                <a:cubicBezTo>
                  <a:pt x="1726987" y="480098"/>
                  <a:pt x="1531243" y="521355"/>
                  <a:pt x="1244734" y="501848"/>
                </a:cubicBezTo>
                <a:cubicBezTo>
                  <a:pt x="958225" y="482341"/>
                  <a:pt x="945688" y="516225"/>
                  <a:pt x="657595" y="501848"/>
                </a:cubicBezTo>
                <a:cubicBezTo>
                  <a:pt x="369502" y="487471"/>
                  <a:pt x="150019" y="486856"/>
                  <a:pt x="0" y="501848"/>
                </a:cubicBezTo>
                <a:cubicBezTo>
                  <a:pt x="5511" y="279246"/>
                  <a:pt x="-17938" y="100565"/>
                  <a:pt x="0" y="0"/>
                </a:cubicBezTo>
                <a:close/>
              </a:path>
              <a:path w="2348555" h="501848" stroke="0" extrusionOk="0">
                <a:moveTo>
                  <a:pt x="0" y="0"/>
                </a:moveTo>
                <a:cubicBezTo>
                  <a:pt x="195675" y="21377"/>
                  <a:pt x="382598" y="-23110"/>
                  <a:pt x="543579" y="0"/>
                </a:cubicBezTo>
                <a:cubicBezTo>
                  <a:pt x="704560" y="23110"/>
                  <a:pt x="855476" y="-10791"/>
                  <a:pt x="1064509" y="0"/>
                </a:cubicBezTo>
                <a:cubicBezTo>
                  <a:pt x="1273542" y="10791"/>
                  <a:pt x="1419483" y="-14701"/>
                  <a:pt x="1585438" y="0"/>
                </a:cubicBezTo>
                <a:cubicBezTo>
                  <a:pt x="1751393" y="14701"/>
                  <a:pt x="2038043" y="-19222"/>
                  <a:pt x="2264912" y="0"/>
                </a:cubicBezTo>
                <a:cubicBezTo>
                  <a:pt x="2306001" y="34292"/>
                  <a:pt x="2307848" y="49418"/>
                  <a:pt x="2348555" y="83643"/>
                </a:cubicBezTo>
                <a:cubicBezTo>
                  <a:pt x="2347851" y="217618"/>
                  <a:pt x="2334209" y="356454"/>
                  <a:pt x="2348555" y="501848"/>
                </a:cubicBezTo>
                <a:cubicBezTo>
                  <a:pt x="2198919" y="518388"/>
                  <a:pt x="1849573" y="531192"/>
                  <a:pt x="1714445" y="501848"/>
                </a:cubicBezTo>
                <a:cubicBezTo>
                  <a:pt x="1579317" y="472505"/>
                  <a:pt x="1428110" y="499299"/>
                  <a:pt x="1174278" y="501848"/>
                </a:cubicBezTo>
                <a:cubicBezTo>
                  <a:pt x="920446" y="504397"/>
                  <a:pt x="798928" y="517149"/>
                  <a:pt x="540168" y="501848"/>
                </a:cubicBezTo>
                <a:cubicBezTo>
                  <a:pt x="281408" y="486548"/>
                  <a:pt x="178304" y="528349"/>
                  <a:pt x="0" y="501848"/>
                </a:cubicBezTo>
                <a:cubicBezTo>
                  <a:pt x="14812" y="387059"/>
                  <a:pt x="6093" y="153990"/>
                  <a:pt x="0" y="0"/>
                </a:cubicBezTo>
                <a:close/>
              </a:path>
            </a:pathLst>
          </a:custGeom>
          <a:solidFill>
            <a:srgbClr val="FDFCFA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E9720"/>
                </a:solidFill>
                <a:latin typeface="Comic Sans MS"/>
              </a:rPr>
              <a:t>РАУНД 2</a:t>
            </a:r>
            <a:endParaRPr>
              <a:solidFill>
                <a:srgbClr val="FE9720"/>
              </a:solidFill>
            </a:endParaRPr>
          </a:p>
        </p:txBody>
      </p:sp>
      <p:sp>
        <p:nvSpPr>
          <p:cNvPr id="1466077120" name="TextBox 9"/>
          <p:cNvSpPr txBox="1"/>
          <p:nvPr/>
        </p:nvSpPr>
        <p:spPr bwMode="auto">
          <a:xfrm>
            <a:off x="914888" y="1142640"/>
            <a:ext cx="6305369" cy="3661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935779473" name="Рисунок 93577947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54628" y="1799865"/>
            <a:ext cx="5431320" cy="3686175"/>
          </a:xfrm>
          <a:prstGeom prst="rect">
            <a:avLst/>
          </a:prstGeom>
        </p:spPr>
      </p:pic>
      <p:sp>
        <p:nvSpPr>
          <p:cNvPr id="1218059324" name="TextBox 9"/>
          <p:cNvSpPr txBox="1"/>
          <p:nvPr/>
        </p:nvSpPr>
        <p:spPr bwMode="auto">
          <a:xfrm>
            <a:off x="5685948" y="2774091"/>
            <a:ext cx="6324808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18A795"/>
                </a:solidFill>
                <a:latin typeface="Comic Sans MS"/>
              </a:rPr>
              <a:t>А) Аудиоплеер</a:t>
            </a:r>
            <a:br>
              <a:rPr lang="ru-RU" sz="3200" b="1">
                <a:solidFill>
                  <a:srgbClr val="18A795"/>
                </a:solidFill>
                <a:latin typeface="Comic Sans MS"/>
              </a:rPr>
            </a:br>
            <a:r>
              <a:rPr lang="ru-RU" sz="3200" b="1">
                <a:solidFill>
                  <a:srgbClr val="18A795"/>
                </a:solidFill>
                <a:latin typeface="Comic Sans MS"/>
              </a:rPr>
              <a:t>Б) Весы</a:t>
            </a:r>
            <a:br>
              <a:rPr lang="ru-RU" sz="3200" b="1">
                <a:solidFill>
                  <a:srgbClr val="18A795"/>
                </a:solidFill>
                <a:latin typeface="Comic Sans MS"/>
              </a:rPr>
            </a:br>
            <a:r>
              <a:rPr lang="ru-RU" sz="3200" b="1">
                <a:solidFill>
                  <a:srgbClr val="18A795"/>
                </a:solidFill>
                <a:latin typeface="Comic Sans MS"/>
              </a:rPr>
              <a:t>В) Вафельница</a:t>
            </a:r>
            <a:endParaRPr sz="1200">
              <a:solidFill>
                <a:srgbClr val="18A795"/>
              </a:solidFill>
            </a:endParaRPr>
          </a:p>
        </p:txBody>
      </p:sp>
      <p:sp>
        <p:nvSpPr>
          <p:cNvPr id="113219433" name="TextBox 5"/>
          <p:cNvSpPr txBox="1"/>
          <p:nvPr/>
        </p:nvSpPr>
        <p:spPr bwMode="auto">
          <a:xfrm>
            <a:off x="320182" y="5933206"/>
            <a:ext cx="8527990" cy="457559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1901468276" name="TextBox 10"/>
          <p:cNvSpPr txBox="1"/>
          <p:nvPr/>
        </p:nvSpPr>
        <p:spPr bwMode="auto">
          <a:xfrm>
            <a:off x="320182" y="5933206"/>
            <a:ext cx="8528350" cy="457559"/>
          </a:xfrm>
          <a:custGeom>
            <a:avLst/>
            <a:gdLst>
              <a:gd name="connsiteX0" fmla="*/ 0 w 8527631"/>
              <a:gd name="connsiteY0" fmla="*/ 0 h 501848"/>
              <a:gd name="connsiteX1" fmla="*/ 818417 w 8527631"/>
              <a:gd name="connsiteY1" fmla="*/ 0 h 501848"/>
              <a:gd name="connsiteX2" fmla="*/ 1636835 w 8527631"/>
              <a:gd name="connsiteY2" fmla="*/ 0 h 501848"/>
              <a:gd name="connsiteX3" fmla="*/ 2286372 w 8527631"/>
              <a:gd name="connsiteY3" fmla="*/ 0 h 501848"/>
              <a:gd name="connsiteX4" fmla="*/ 2767030 w 8527631"/>
              <a:gd name="connsiteY4" fmla="*/ 0 h 501848"/>
              <a:gd name="connsiteX5" fmla="*/ 3501007 w 8527631"/>
              <a:gd name="connsiteY5" fmla="*/ 0 h 501848"/>
              <a:gd name="connsiteX6" fmla="*/ 4319425 w 8527631"/>
              <a:gd name="connsiteY6" fmla="*/ 0 h 501848"/>
              <a:gd name="connsiteX7" fmla="*/ 5053402 w 8527631"/>
              <a:gd name="connsiteY7" fmla="*/ 0 h 501848"/>
              <a:gd name="connsiteX8" fmla="*/ 5449620 w 8527631"/>
              <a:gd name="connsiteY8" fmla="*/ 0 h 501848"/>
              <a:gd name="connsiteX9" fmla="*/ 5845838 w 8527631"/>
              <a:gd name="connsiteY9" fmla="*/ 0 h 501848"/>
              <a:gd name="connsiteX10" fmla="*/ 6242056 w 8527631"/>
              <a:gd name="connsiteY10" fmla="*/ 0 h 501848"/>
              <a:gd name="connsiteX11" fmla="*/ 6891593 w 8527631"/>
              <a:gd name="connsiteY11" fmla="*/ 0 h 501848"/>
              <a:gd name="connsiteX12" fmla="*/ 7710011 w 8527631"/>
              <a:gd name="connsiteY12" fmla="*/ 0 h 501848"/>
              <a:gd name="connsiteX13" fmla="*/ 8443988 w 8527631"/>
              <a:gd name="connsiteY13" fmla="*/ 0 h 501848"/>
              <a:gd name="connsiteX14" fmla="*/ 8527631 w 8527631"/>
              <a:gd name="connsiteY14" fmla="*/ 83643 h 501848"/>
              <a:gd name="connsiteX15" fmla="*/ 8527631 w 8527631"/>
              <a:gd name="connsiteY15" fmla="*/ 501848 h 501848"/>
              <a:gd name="connsiteX16" fmla="*/ 7871659 w 8527631"/>
              <a:gd name="connsiteY16" fmla="*/ 501848 h 501848"/>
              <a:gd name="connsiteX17" fmla="*/ 7386240 w 8527631"/>
              <a:gd name="connsiteY17" fmla="*/ 501848 h 501848"/>
              <a:gd name="connsiteX18" fmla="*/ 6644992 w 8527631"/>
              <a:gd name="connsiteY18" fmla="*/ 501848 h 501848"/>
              <a:gd name="connsiteX19" fmla="*/ 5903745 w 8527631"/>
              <a:gd name="connsiteY19" fmla="*/ 501848 h 501848"/>
              <a:gd name="connsiteX20" fmla="*/ 5418326 w 8527631"/>
              <a:gd name="connsiteY20" fmla="*/ 501848 h 501848"/>
              <a:gd name="connsiteX21" fmla="*/ 4591801 w 8527631"/>
              <a:gd name="connsiteY21" fmla="*/ 501848 h 501848"/>
              <a:gd name="connsiteX22" fmla="*/ 3765277 w 8527631"/>
              <a:gd name="connsiteY22" fmla="*/ 501848 h 501848"/>
              <a:gd name="connsiteX23" fmla="*/ 3024029 w 8527631"/>
              <a:gd name="connsiteY23" fmla="*/ 501848 h 501848"/>
              <a:gd name="connsiteX24" fmla="*/ 2197505 w 8527631"/>
              <a:gd name="connsiteY24" fmla="*/ 501848 h 501848"/>
              <a:gd name="connsiteX25" fmla="*/ 1712086 w 8527631"/>
              <a:gd name="connsiteY25" fmla="*/ 501848 h 501848"/>
              <a:gd name="connsiteX26" fmla="*/ 885562 w 8527631"/>
              <a:gd name="connsiteY26" fmla="*/ 501848 h 501848"/>
              <a:gd name="connsiteX27" fmla="*/ 0 w 8527631"/>
              <a:gd name="connsiteY27" fmla="*/ 501848 h 501848"/>
              <a:gd name="connsiteX28" fmla="*/ 0 w 8527631"/>
              <a:gd name="connsiteY28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7631" h="501848" fill="none" extrusionOk="0">
                <a:moveTo>
                  <a:pt x="0" y="0"/>
                </a:moveTo>
                <a:cubicBezTo>
                  <a:pt x="167936" y="21902"/>
                  <a:pt x="594114" y="38578"/>
                  <a:pt x="818417" y="0"/>
                </a:cubicBezTo>
                <a:cubicBezTo>
                  <a:pt x="1042720" y="-38578"/>
                  <a:pt x="1356721" y="55"/>
                  <a:pt x="1636835" y="0"/>
                </a:cubicBezTo>
                <a:cubicBezTo>
                  <a:pt x="1916949" y="-55"/>
                  <a:pt x="2036950" y="-97"/>
                  <a:pt x="2286372" y="0"/>
                </a:cubicBezTo>
                <a:cubicBezTo>
                  <a:pt x="2535794" y="97"/>
                  <a:pt x="2570491" y="-17338"/>
                  <a:pt x="2767030" y="0"/>
                </a:cubicBezTo>
                <a:cubicBezTo>
                  <a:pt x="2963569" y="17338"/>
                  <a:pt x="3342250" y="17786"/>
                  <a:pt x="3501007" y="0"/>
                </a:cubicBezTo>
                <a:cubicBezTo>
                  <a:pt x="3659764" y="-17786"/>
                  <a:pt x="3914122" y="11673"/>
                  <a:pt x="4319425" y="0"/>
                </a:cubicBezTo>
                <a:cubicBezTo>
                  <a:pt x="4724728" y="-11673"/>
                  <a:pt x="4714087" y="-17604"/>
                  <a:pt x="5053402" y="0"/>
                </a:cubicBezTo>
                <a:cubicBezTo>
                  <a:pt x="5392717" y="17604"/>
                  <a:pt x="5310241" y="12606"/>
                  <a:pt x="5449620" y="0"/>
                </a:cubicBezTo>
                <a:cubicBezTo>
                  <a:pt x="5588999" y="-12606"/>
                  <a:pt x="5666055" y="14037"/>
                  <a:pt x="5845838" y="0"/>
                </a:cubicBezTo>
                <a:cubicBezTo>
                  <a:pt x="6025621" y="-14037"/>
                  <a:pt x="6053776" y="10677"/>
                  <a:pt x="6242056" y="0"/>
                </a:cubicBezTo>
                <a:cubicBezTo>
                  <a:pt x="6430336" y="-10677"/>
                  <a:pt x="6694096" y="-30675"/>
                  <a:pt x="6891593" y="0"/>
                </a:cubicBezTo>
                <a:cubicBezTo>
                  <a:pt x="7089090" y="30675"/>
                  <a:pt x="7344716" y="32141"/>
                  <a:pt x="7710011" y="0"/>
                </a:cubicBezTo>
                <a:cubicBezTo>
                  <a:pt x="8075306" y="-32141"/>
                  <a:pt x="8289421" y="-25328"/>
                  <a:pt x="8443988" y="0"/>
                </a:cubicBezTo>
                <a:cubicBezTo>
                  <a:pt x="8470821" y="26302"/>
                  <a:pt x="8491601" y="48554"/>
                  <a:pt x="8527631" y="83643"/>
                </a:cubicBezTo>
                <a:cubicBezTo>
                  <a:pt x="8543951" y="201837"/>
                  <a:pt x="8508632" y="389586"/>
                  <a:pt x="8527631" y="501848"/>
                </a:cubicBezTo>
                <a:cubicBezTo>
                  <a:pt x="8349062" y="506107"/>
                  <a:pt x="8169645" y="503802"/>
                  <a:pt x="7871659" y="501848"/>
                </a:cubicBezTo>
                <a:cubicBezTo>
                  <a:pt x="7573673" y="499894"/>
                  <a:pt x="7616029" y="488042"/>
                  <a:pt x="7386240" y="501848"/>
                </a:cubicBezTo>
                <a:cubicBezTo>
                  <a:pt x="7156451" y="515654"/>
                  <a:pt x="6819242" y="491610"/>
                  <a:pt x="6644992" y="501848"/>
                </a:cubicBezTo>
                <a:cubicBezTo>
                  <a:pt x="6470742" y="512086"/>
                  <a:pt x="6162502" y="501032"/>
                  <a:pt x="5903745" y="501848"/>
                </a:cubicBezTo>
                <a:cubicBezTo>
                  <a:pt x="5644988" y="502664"/>
                  <a:pt x="5658813" y="486972"/>
                  <a:pt x="5418326" y="501848"/>
                </a:cubicBezTo>
                <a:cubicBezTo>
                  <a:pt x="5177839" y="516724"/>
                  <a:pt x="4875449" y="461060"/>
                  <a:pt x="4591801" y="501848"/>
                </a:cubicBezTo>
                <a:cubicBezTo>
                  <a:pt x="4308154" y="542636"/>
                  <a:pt x="4146477" y="519453"/>
                  <a:pt x="3765277" y="501848"/>
                </a:cubicBezTo>
                <a:cubicBezTo>
                  <a:pt x="3384077" y="484243"/>
                  <a:pt x="3233066" y="509886"/>
                  <a:pt x="3024029" y="501848"/>
                </a:cubicBezTo>
                <a:cubicBezTo>
                  <a:pt x="2814992" y="493810"/>
                  <a:pt x="2404384" y="541048"/>
                  <a:pt x="2197505" y="501848"/>
                </a:cubicBezTo>
                <a:cubicBezTo>
                  <a:pt x="1990626" y="462648"/>
                  <a:pt x="1887098" y="500299"/>
                  <a:pt x="1712086" y="501848"/>
                </a:cubicBezTo>
                <a:cubicBezTo>
                  <a:pt x="1537074" y="503397"/>
                  <a:pt x="1118553" y="464350"/>
                  <a:pt x="885562" y="501848"/>
                </a:cubicBezTo>
                <a:cubicBezTo>
                  <a:pt x="652571" y="539346"/>
                  <a:pt x="298346" y="477776"/>
                  <a:pt x="0" y="501848"/>
                </a:cubicBezTo>
                <a:cubicBezTo>
                  <a:pt x="-8029" y="381898"/>
                  <a:pt x="20769" y="204827"/>
                  <a:pt x="0" y="0"/>
                </a:cubicBezTo>
                <a:close/>
              </a:path>
              <a:path w="8527631" h="501848" stroke="0" extrusionOk="0">
                <a:moveTo>
                  <a:pt x="0" y="0"/>
                </a:moveTo>
                <a:cubicBezTo>
                  <a:pt x="139936" y="24435"/>
                  <a:pt x="394704" y="7981"/>
                  <a:pt x="565098" y="0"/>
                </a:cubicBezTo>
                <a:cubicBezTo>
                  <a:pt x="735492" y="-7981"/>
                  <a:pt x="861889" y="-2692"/>
                  <a:pt x="1045755" y="0"/>
                </a:cubicBezTo>
                <a:cubicBezTo>
                  <a:pt x="1229621" y="2692"/>
                  <a:pt x="1421944" y="5145"/>
                  <a:pt x="1526413" y="0"/>
                </a:cubicBezTo>
                <a:cubicBezTo>
                  <a:pt x="1630882" y="-5145"/>
                  <a:pt x="1759290" y="-1990"/>
                  <a:pt x="1922631" y="0"/>
                </a:cubicBezTo>
                <a:cubicBezTo>
                  <a:pt x="2085972" y="1990"/>
                  <a:pt x="2168745" y="3579"/>
                  <a:pt x="2318849" y="0"/>
                </a:cubicBezTo>
                <a:cubicBezTo>
                  <a:pt x="2468953" y="-3579"/>
                  <a:pt x="2622759" y="-2072"/>
                  <a:pt x="2715067" y="0"/>
                </a:cubicBezTo>
                <a:cubicBezTo>
                  <a:pt x="2807375" y="2072"/>
                  <a:pt x="3112622" y="9759"/>
                  <a:pt x="3449044" y="0"/>
                </a:cubicBezTo>
                <a:cubicBezTo>
                  <a:pt x="3785466" y="-9759"/>
                  <a:pt x="3753866" y="7669"/>
                  <a:pt x="3845262" y="0"/>
                </a:cubicBezTo>
                <a:cubicBezTo>
                  <a:pt x="3936658" y="-7669"/>
                  <a:pt x="4132989" y="9697"/>
                  <a:pt x="4325920" y="0"/>
                </a:cubicBezTo>
                <a:cubicBezTo>
                  <a:pt x="4518851" y="-9697"/>
                  <a:pt x="4692348" y="5955"/>
                  <a:pt x="4806578" y="0"/>
                </a:cubicBezTo>
                <a:cubicBezTo>
                  <a:pt x="4920808" y="-5955"/>
                  <a:pt x="5406738" y="1067"/>
                  <a:pt x="5624995" y="0"/>
                </a:cubicBezTo>
                <a:cubicBezTo>
                  <a:pt x="5843252" y="-1067"/>
                  <a:pt x="5895500" y="17030"/>
                  <a:pt x="6021213" y="0"/>
                </a:cubicBezTo>
                <a:cubicBezTo>
                  <a:pt x="6146926" y="-17030"/>
                  <a:pt x="6309660" y="-19213"/>
                  <a:pt x="6417431" y="0"/>
                </a:cubicBezTo>
                <a:cubicBezTo>
                  <a:pt x="6525202" y="19213"/>
                  <a:pt x="6991285" y="25598"/>
                  <a:pt x="7235848" y="0"/>
                </a:cubicBezTo>
                <a:cubicBezTo>
                  <a:pt x="7480411" y="-25598"/>
                  <a:pt x="7608207" y="21776"/>
                  <a:pt x="7716506" y="0"/>
                </a:cubicBezTo>
                <a:cubicBezTo>
                  <a:pt x="7824805" y="-21776"/>
                  <a:pt x="8107547" y="28246"/>
                  <a:pt x="8443988" y="0"/>
                </a:cubicBezTo>
                <a:cubicBezTo>
                  <a:pt x="8481075" y="35980"/>
                  <a:pt x="8502458" y="60302"/>
                  <a:pt x="8527631" y="83643"/>
                </a:cubicBezTo>
                <a:cubicBezTo>
                  <a:pt x="8544005" y="212618"/>
                  <a:pt x="8530655" y="397020"/>
                  <a:pt x="8527631" y="501848"/>
                </a:cubicBezTo>
                <a:cubicBezTo>
                  <a:pt x="8262189" y="528058"/>
                  <a:pt x="8161601" y="507727"/>
                  <a:pt x="7956936" y="501848"/>
                </a:cubicBezTo>
                <a:cubicBezTo>
                  <a:pt x="7752271" y="495969"/>
                  <a:pt x="7672751" y="498345"/>
                  <a:pt x="7556793" y="501848"/>
                </a:cubicBezTo>
                <a:cubicBezTo>
                  <a:pt x="7440835" y="505351"/>
                  <a:pt x="7310743" y="495564"/>
                  <a:pt x="7156650" y="501848"/>
                </a:cubicBezTo>
                <a:cubicBezTo>
                  <a:pt x="7002557" y="508132"/>
                  <a:pt x="6864327" y="496032"/>
                  <a:pt x="6671231" y="501848"/>
                </a:cubicBezTo>
                <a:cubicBezTo>
                  <a:pt x="6478135" y="507664"/>
                  <a:pt x="6183200" y="477660"/>
                  <a:pt x="5844707" y="501848"/>
                </a:cubicBezTo>
                <a:cubicBezTo>
                  <a:pt x="5506214" y="526036"/>
                  <a:pt x="5584278" y="525444"/>
                  <a:pt x="5359288" y="501848"/>
                </a:cubicBezTo>
                <a:cubicBezTo>
                  <a:pt x="5134298" y="478252"/>
                  <a:pt x="4922471" y="515285"/>
                  <a:pt x="4703316" y="501848"/>
                </a:cubicBezTo>
                <a:cubicBezTo>
                  <a:pt x="4484161" y="488411"/>
                  <a:pt x="4413319" y="478860"/>
                  <a:pt x="4217897" y="501848"/>
                </a:cubicBezTo>
                <a:cubicBezTo>
                  <a:pt x="4022475" y="524836"/>
                  <a:pt x="3819395" y="488350"/>
                  <a:pt x="3647202" y="501848"/>
                </a:cubicBezTo>
                <a:cubicBezTo>
                  <a:pt x="3475010" y="515346"/>
                  <a:pt x="3331973" y="518848"/>
                  <a:pt x="3161783" y="501848"/>
                </a:cubicBezTo>
                <a:cubicBezTo>
                  <a:pt x="2991593" y="484848"/>
                  <a:pt x="2756491" y="476814"/>
                  <a:pt x="2591088" y="501848"/>
                </a:cubicBezTo>
                <a:cubicBezTo>
                  <a:pt x="2425686" y="526882"/>
                  <a:pt x="2314342" y="520089"/>
                  <a:pt x="2190945" y="501848"/>
                </a:cubicBezTo>
                <a:cubicBezTo>
                  <a:pt x="2067548" y="483607"/>
                  <a:pt x="1672143" y="522390"/>
                  <a:pt x="1534974" y="501848"/>
                </a:cubicBezTo>
                <a:cubicBezTo>
                  <a:pt x="1397805" y="481306"/>
                  <a:pt x="1193445" y="525633"/>
                  <a:pt x="879002" y="501848"/>
                </a:cubicBezTo>
                <a:cubicBezTo>
                  <a:pt x="564559" y="478063"/>
                  <a:pt x="403525" y="460817"/>
                  <a:pt x="0" y="501848"/>
                </a:cubicBezTo>
                <a:cubicBezTo>
                  <a:pt x="23016" y="275890"/>
                  <a:pt x="-18201" y="250220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latin typeface="Comic Sans MS"/>
            </a:endParaRPr>
          </a:p>
        </p:txBody>
      </p:sp>
      <p:sp>
        <p:nvSpPr>
          <p:cNvPr id="786127447" name="TextBox 6"/>
          <p:cNvSpPr txBox="1"/>
          <p:nvPr/>
        </p:nvSpPr>
        <p:spPr bwMode="auto">
          <a:xfrm>
            <a:off x="254628" y="798406"/>
            <a:ext cx="2353234" cy="457559"/>
          </a:xfrm>
          <a:custGeom>
            <a:avLst/>
            <a:gdLst>
              <a:gd name="connsiteX0" fmla="*/ 0 w 2348555"/>
              <a:gd name="connsiteY0" fmla="*/ 0 h 501848"/>
              <a:gd name="connsiteX1" fmla="*/ 588877 w 2348555"/>
              <a:gd name="connsiteY1" fmla="*/ 0 h 501848"/>
              <a:gd name="connsiteX2" fmla="*/ 1177754 w 2348555"/>
              <a:gd name="connsiteY2" fmla="*/ 0 h 501848"/>
              <a:gd name="connsiteX3" fmla="*/ 1721333 w 2348555"/>
              <a:gd name="connsiteY3" fmla="*/ 0 h 501848"/>
              <a:gd name="connsiteX4" fmla="*/ 2264912 w 2348555"/>
              <a:gd name="connsiteY4" fmla="*/ 0 h 501848"/>
              <a:gd name="connsiteX5" fmla="*/ 2348555 w 2348555"/>
              <a:gd name="connsiteY5" fmla="*/ 83643 h 501848"/>
              <a:gd name="connsiteX6" fmla="*/ 2348555 w 2348555"/>
              <a:gd name="connsiteY6" fmla="*/ 501848 h 501848"/>
              <a:gd name="connsiteX7" fmla="*/ 1831873 w 2348555"/>
              <a:gd name="connsiteY7" fmla="*/ 501848 h 501848"/>
              <a:gd name="connsiteX8" fmla="*/ 1244734 w 2348555"/>
              <a:gd name="connsiteY8" fmla="*/ 501848 h 501848"/>
              <a:gd name="connsiteX9" fmla="*/ 657595 w 2348555"/>
              <a:gd name="connsiteY9" fmla="*/ 501848 h 501848"/>
              <a:gd name="connsiteX10" fmla="*/ 0 w 2348555"/>
              <a:gd name="connsiteY10" fmla="*/ 501848 h 501848"/>
              <a:gd name="connsiteX11" fmla="*/ 0 w 2348555"/>
              <a:gd name="connsiteY11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8555" h="501848" fill="none" extrusionOk="0">
                <a:moveTo>
                  <a:pt x="0" y="0"/>
                </a:moveTo>
                <a:cubicBezTo>
                  <a:pt x="132260" y="20327"/>
                  <a:pt x="409934" y="18931"/>
                  <a:pt x="588877" y="0"/>
                </a:cubicBezTo>
                <a:cubicBezTo>
                  <a:pt x="767820" y="-18931"/>
                  <a:pt x="954122" y="29415"/>
                  <a:pt x="1177754" y="0"/>
                </a:cubicBezTo>
                <a:cubicBezTo>
                  <a:pt x="1401386" y="-29415"/>
                  <a:pt x="1598073" y="16297"/>
                  <a:pt x="1721333" y="0"/>
                </a:cubicBezTo>
                <a:cubicBezTo>
                  <a:pt x="1844593" y="-16297"/>
                  <a:pt x="2155101" y="22115"/>
                  <a:pt x="2264912" y="0"/>
                </a:cubicBezTo>
                <a:cubicBezTo>
                  <a:pt x="2287164" y="16158"/>
                  <a:pt x="2321105" y="55129"/>
                  <a:pt x="2348555" y="83643"/>
                </a:cubicBezTo>
                <a:cubicBezTo>
                  <a:pt x="2342011" y="174013"/>
                  <a:pt x="2345570" y="410438"/>
                  <a:pt x="2348555" y="501848"/>
                </a:cubicBezTo>
                <a:cubicBezTo>
                  <a:pt x="2218281" y="486320"/>
                  <a:pt x="1936759" y="523598"/>
                  <a:pt x="1831873" y="501848"/>
                </a:cubicBezTo>
                <a:cubicBezTo>
                  <a:pt x="1726987" y="480098"/>
                  <a:pt x="1531243" y="521355"/>
                  <a:pt x="1244734" y="501848"/>
                </a:cubicBezTo>
                <a:cubicBezTo>
                  <a:pt x="958225" y="482341"/>
                  <a:pt x="945688" y="516225"/>
                  <a:pt x="657595" y="501848"/>
                </a:cubicBezTo>
                <a:cubicBezTo>
                  <a:pt x="369502" y="487471"/>
                  <a:pt x="150019" y="486856"/>
                  <a:pt x="0" y="501848"/>
                </a:cubicBezTo>
                <a:cubicBezTo>
                  <a:pt x="5511" y="279246"/>
                  <a:pt x="-17938" y="100565"/>
                  <a:pt x="0" y="0"/>
                </a:cubicBezTo>
                <a:close/>
              </a:path>
              <a:path w="2348555" h="501848" stroke="0" extrusionOk="0">
                <a:moveTo>
                  <a:pt x="0" y="0"/>
                </a:moveTo>
                <a:cubicBezTo>
                  <a:pt x="195675" y="21377"/>
                  <a:pt x="382598" y="-23110"/>
                  <a:pt x="543579" y="0"/>
                </a:cubicBezTo>
                <a:cubicBezTo>
                  <a:pt x="704560" y="23110"/>
                  <a:pt x="855476" y="-10791"/>
                  <a:pt x="1064509" y="0"/>
                </a:cubicBezTo>
                <a:cubicBezTo>
                  <a:pt x="1273542" y="10791"/>
                  <a:pt x="1419483" y="-14701"/>
                  <a:pt x="1585438" y="0"/>
                </a:cubicBezTo>
                <a:cubicBezTo>
                  <a:pt x="1751393" y="14701"/>
                  <a:pt x="2038043" y="-19222"/>
                  <a:pt x="2264912" y="0"/>
                </a:cubicBezTo>
                <a:cubicBezTo>
                  <a:pt x="2306001" y="34292"/>
                  <a:pt x="2307848" y="49418"/>
                  <a:pt x="2348555" y="83643"/>
                </a:cubicBezTo>
                <a:cubicBezTo>
                  <a:pt x="2347851" y="217618"/>
                  <a:pt x="2334209" y="356454"/>
                  <a:pt x="2348555" y="501848"/>
                </a:cubicBezTo>
                <a:cubicBezTo>
                  <a:pt x="2198919" y="518388"/>
                  <a:pt x="1849573" y="531192"/>
                  <a:pt x="1714445" y="501848"/>
                </a:cubicBezTo>
                <a:cubicBezTo>
                  <a:pt x="1579317" y="472505"/>
                  <a:pt x="1428110" y="499299"/>
                  <a:pt x="1174278" y="501848"/>
                </a:cubicBezTo>
                <a:cubicBezTo>
                  <a:pt x="920446" y="504397"/>
                  <a:pt x="798928" y="517149"/>
                  <a:pt x="540168" y="501848"/>
                </a:cubicBezTo>
                <a:cubicBezTo>
                  <a:pt x="281408" y="486548"/>
                  <a:pt x="178304" y="528349"/>
                  <a:pt x="0" y="501848"/>
                </a:cubicBezTo>
                <a:cubicBezTo>
                  <a:pt x="14812" y="387059"/>
                  <a:pt x="6093" y="153990"/>
                  <a:pt x="0" y="0"/>
                </a:cubicBezTo>
                <a:close/>
              </a:path>
            </a:pathLst>
          </a:custGeom>
          <a:solidFill>
            <a:srgbClr val="FDCC6F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18A795"/>
                </a:solidFill>
                <a:latin typeface="Comic Sans MS"/>
              </a:rPr>
              <a:t>Вопрос 1</a:t>
            </a:r>
            <a:endParaRPr>
              <a:solidFill>
                <a:srgbClr val="18A79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146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0"/>
                                        <p:tgtEl>
                                          <p:spTgt spid="190146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87938814" name="Рисунок 487938813"/>
          <p:cNvPicPr>
            <a:picLocks noChangeAspect="1"/>
          </p:cNvPicPr>
          <p:nvPr/>
        </p:nvPicPr>
        <p:blipFill>
          <a:blip r:embed="rId2"/>
          <a:srcRect l="6364"/>
          <a:stretch/>
        </p:blipFill>
        <p:spPr bwMode="auto">
          <a:xfrm>
            <a:off x="0" y="-38098"/>
            <a:ext cx="9202124" cy="6877048"/>
          </a:xfrm>
          <a:prstGeom prst="rect">
            <a:avLst/>
          </a:prstGeom>
        </p:spPr>
      </p:pic>
      <p:sp>
        <p:nvSpPr>
          <p:cNvPr id="1561565017" name="TextBox 6"/>
          <p:cNvSpPr txBox="1"/>
          <p:nvPr/>
        </p:nvSpPr>
        <p:spPr bwMode="auto">
          <a:xfrm>
            <a:off x="507110" y="1164261"/>
            <a:ext cx="5439771" cy="903326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10C3C8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chemeClr val="bg1"/>
                </a:solidFill>
                <a:latin typeface="Comic Sans MS"/>
              </a:rPr>
              <a:t>РАУНД 2</a:t>
            </a:r>
            <a:endParaRPr/>
          </a:p>
        </p:txBody>
      </p:sp>
      <p:sp>
        <p:nvSpPr>
          <p:cNvPr id="1715019216" name="TextBox 7"/>
          <p:cNvSpPr txBox="1"/>
          <p:nvPr/>
        </p:nvSpPr>
        <p:spPr bwMode="auto">
          <a:xfrm>
            <a:off x="2136819" y="2736480"/>
            <a:ext cx="6719106" cy="2308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rgbClr val="402101"/>
                </a:solidFill>
                <a:latin typeface="Comic Sans MS"/>
              </a:rPr>
              <a:t>А вот в наше время...</a:t>
            </a:r>
            <a:endParaRPr lang="ru-RU"/>
          </a:p>
        </p:txBody>
      </p:sp>
      <p:sp>
        <p:nvSpPr>
          <p:cNvPr id="280706467" name="TextBox 9"/>
          <p:cNvSpPr txBox="1"/>
          <p:nvPr/>
        </p:nvSpPr>
        <p:spPr bwMode="auto">
          <a:xfrm>
            <a:off x="2086463" y="2736479"/>
            <a:ext cx="6303928" cy="22863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rgbClr val="FE9720"/>
                </a:solidFill>
                <a:latin typeface="Comic Sans MS"/>
              </a:rPr>
              <a:t>А вот в наше время...</a:t>
            </a:r>
            <a:endParaRPr>
              <a:solidFill>
                <a:srgbClr val="FE9720"/>
              </a:solidFill>
            </a:endParaRPr>
          </a:p>
        </p:txBody>
      </p:sp>
      <p:sp>
        <p:nvSpPr>
          <p:cNvPr id="1472417752" name="TextBox 6"/>
          <p:cNvSpPr txBox="1"/>
          <p:nvPr/>
        </p:nvSpPr>
        <p:spPr bwMode="auto">
          <a:xfrm>
            <a:off x="3355085" y="5181319"/>
            <a:ext cx="5442291" cy="823319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rgbClr val="FE9720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chemeClr val="bg1"/>
                </a:solidFill>
                <a:latin typeface="Comic Sans MS"/>
              </a:rPr>
              <a:t>ОТВЕТЫ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66727950" name="Рисунок 2066727949"/>
          <p:cNvPicPr>
            <a:picLocks noChangeAspect="1"/>
          </p:cNvPicPr>
          <p:nvPr/>
        </p:nvPicPr>
        <p:blipFill>
          <a:blip r:embed="rId2"/>
          <a:srcRect l="6364"/>
          <a:stretch/>
        </p:blipFill>
        <p:spPr bwMode="auto">
          <a:xfrm>
            <a:off x="0" y="-38098"/>
            <a:ext cx="9202124" cy="6877048"/>
          </a:xfrm>
          <a:prstGeom prst="rect">
            <a:avLst/>
          </a:prstGeom>
        </p:spPr>
      </p:pic>
      <p:sp>
        <p:nvSpPr>
          <p:cNvPr id="732725752" name="TextBox 6"/>
          <p:cNvSpPr txBox="1"/>
          <p:nvPr/>
        </p:nvSpPr>
        <p:spPr bwMode="auto">
          <a:xfrm>
            <a:off x="254628" y="188446"/>
            <a:ext cx="2348554" cy="501847"/>
          </a:xfrm>
          <a:custGeom>
            <a:avLst/>
            <a:gdLst>
              <a:gd name="connsiteX0" fmla="*/ 0 w 2348555"/>
              <a:gd name="connsiteY0" fmla="*/ 0 h 501848"/>
              <a:gd name="connsiteX1" fmla="*/ 588877 w 2348555"/>
              <a:gd name="connsiteY1" fmla="*/ 0 h 501848"/>
              <a:gd name="connsiteX2" fmla="*/ 1177754 w 2348555"/>
              <a:gd name="connsiteY2" fmla="*/ 0 h 501848"/>
              <a:gd name="connsiteX3" fmla="*/ 1721333 w 2348555"/>
              <a:gd name="connsiteY3" fmla="*/ 0 h 501848"/>
              <a:gd name="connsiteX4" fmla="*/ 2264912 w 2348555"/>
              <a:gd name="connsiteY4" fmla="*/ 0 h 501848"/>
              <a:gd name="connsiteX5" fmla="*/ 2348555 w 2348555"/>
              <a:gd name="connsiteY5" fmla="*/ 83643 h 501848"/>
              <a:gd name="connsiteX6" fmla="*/ 2348555 w 2348555"/>
              <a:gd name="connsiteY6" fmla="*/ 501848 h 501848"/>
              <a:gd name="connsiteX7" fmla="*/ 1831873 w 2348555"/>
              <a:gd name="connsiteY7" fmla="*/ 501848 h 501848"/>
              <a:gd name="connsiteX8" fmla="*/ 1244734 w 2348555"/>
              <a:gd name="connsiteY8" fmla="*/ 501848 h 501848"/>
              <a:gd name="connsiteX9" fmla="*/ 657595 w 2348555"/>
              <a:gd name="connsiteY9" fmla="*/ 501848 h 501848"/>
              <a:gd name="connsiteX10" fmla="*/ 0 w 2348555"/>
              <a:gd name="connsiteY10" fmla="*/ 501848 h 501848"/>
              <a:gd name="connsiteX11" fmla="*/ 0 w 2348555"/>
              <a:gd name="connsiteY11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8555" h="501848" fill="none" extrusionOk="0">
                <a:moveTo>
                  <a:pt x="0" y="0"/>
                </a:moveTo>
                <a:cubicBezTo>
                  <a:pt x="132260" y="20327"/>
                  <a:pt x="409934" y="18931"/>
                  <a:pt x="588877" y="0"/>
                </a:cubicBezTo>
                <a:cubicBezTo>
                  <a:pt x="767820" y="-18931"/>
                  <a:pt x="954122" y="29415"/>
                  <a:pt x="1177754" y="0"/>
                </a:cubicBezTo>
                <a:cubicBezTo>
                  <a:pt x="1401386" y="-29415"/>
                  <a:pt x="1598073" y="16297"/>
                  <a:pt x="1721333" y="0"/>
                </a:cubicBezTo>
                <a:cubicBezTo>
                  <a:pt x="1844593" y="-16297"/>
                  <a:pt x="2155101" y="22115"/>
                  <a:pt x="2264912" y="0"/>
                </a:cubicBezTo>
                <a:cubicBezTo>
                  <a:pt x="2287164" y="16158"/>
                  <a:pt x="2321105" y="55129"/>
                  <a:pt x="2348555" y="83643"/>
                </a:cubicBezTo>
                <a:cubicBezTo>
                  <a:pt x="2342011" y="174013"/>
                  <a:pt x="2345570" y="410438"/>
                  <a:pt x="2348555" y="501848"/>
                </a:cubicBezTo>
                <a:cubicBezTo>
                  <a:pt x="2218281" y="486320"/>
                  <a:pt x="1936759" y="523598"/>
                  <a:pt x="1831873" y="501848"/>
                </a:cubicBezTo>
                <a:cubicBezTo>
                  <a:pt x="1726987" y="480098"/>
                  <a:pt x="1531243" y="521355"/>
                  <a:pt x="1244734" y="501848"/>
                </a:cubicBezTo>
                <a:cubicBezTo>
                  <a:pt x="958225" y="482341"/>
                  <a:pt x="945688" y="516225"/>
                  <a:pt x="657595" y="501848"/>
                </a:cubicBezTo>
                <a:cubicBezTo>
                  <a:pt x="369502" y="487471"/>
                  <a:pt x="150019" y="486856"/>
                  <a:pt x="0" y="501848"/>
                </a:cubicBezTo>
                <a:cubicBezTo>
                  <a:pt x="5511" y="279246"/>
                  <a:pt x="-17938" y="100565"/>
                  <a:pt x="0" y="0"/>
                </a:cubicBezTo>
                <a:close/>
              </a:path>
              <a:path w="2348555" h="501848" stroke="0" extrusionOk="0">
                <a:moveTo>
                  <a:pt x="0" y="0"/>
                </a:moveTo>
                <a:cubicBezTo>
                  <a:pt x="195675" y="21377"/>
                  <a:pt x="382598" y="-23110"/>
                  <a:pt x="543579" y="0"/>
                </a:cubicBezTo>
                <a:cubicBezTo>
                  <a:pt x="704560" y="23110"/>
                  <a:pt x="855476" y="-10791"/>
                  <a:pt x="1064509" y="0"/>
                </a:cubicBezTo>
                <a:cubicBezTo>
                  <a:pt x="1273542" y="10791"/>
                  <a:pt x="1419483" y="-14701"/>
                  <a:pt x="1585438" y="0"/>
                </a:cubicBezTo>
                <a:cubicBezTo>
                  <a:pt x="1751393" y="14701"/>
                  <a:pt x="2038043" y="-19222"/>
                  <a:pt x="2264912" y="0"/>
                </a:cubicBezTo>
                <a:cubicBezTo>
                  <a:pt x="2306001" y="34292"/>
                  <a:pt x="2307848" y="49418"/>
                  <a:pt x="2348555" y="83643"/>
                </a:cubicBezTo>
                <a:cubicBezTo>
                  <a:pt x="2347851" y="217618"/>
                  <a:pt x="2334209" y="356454"/>
                  <a:pt x="2348555" y="501848"/>
                </a:cubicBezTo>
                <a:cubicBezTo>
                  <a:pt x="2198919" y="518388"/>
                  <a:pt x="1849573" y="531192"/>
                  <a:pt x="1714445" y="501848"/>
                </a:cubicBezTo>
                <a:cubicBezTo>
                  <a:pt x="1579317" y="472505"/>
                  <a:pt x="1428110" y="499299"/>
                  <a:pt x="1174278" y="501848"/>
                </a:cubicBezTo>
                <a:cubicBezTo>
                  <a:pt x="920446" y="504397"/>
                  <a:pt x="798928" y="517149"/>
                  <a:pt x="540168" y="501848"/>
                </a:cubicBezTo>
                <a:cubicBezTo>
                  <a:pt x="281408" y="486548"/>
                  <a:pt x="178304" y="528349"/>
                  <a:pt x="0" y="501848"/>
                </a:cubicBezTo>
                <a:cubicBezTo>
                  <a:pt x="14812" y="387059"/>
                  <a:pt x="6093" y="153990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omic Sans MS"/>
              </a:rPr>
              <a:t>РАУНД 2</a:t>
            </a:r>
            <a:endParaRPr/>
          </a:p>
        </p:txBody>
      </p:sp>
      <p:sp>
        <p:nvSpPr>
          <p:cNvPr id="1996793522" name="TextBox 9"/>
          <p:cNvSpPr txBox="1"/>
          <p:nvPr/>
        </p:nvSpPr>
        <p:spPr bwMode="auto">
          <a:xfrm>
            <a:off x="914888" y="1142640"/>
            <a:ext cx="6305369" cy="3661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747629550" name="Рисунок 174762954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54628" y="1799865"/>
            <a:ext cx="5431320" cy="3686175"/>
          </a:xfrm>
          <a:prstGeom prst="rect">
            <a:avLst/>
          </a:prstGeom>
        </p:spPr>
      </p:pic>
      <p:sp>
        <p:nvSpPr>
          <p:cNvPr id="1304218459" name="TextBox 9"/>
          <p:cNvSpPr txBox="1"/>
          <p:nvPr/>
        </p:nvSpPr>
        <p:spPr bwMode="auto">
          <a:xfrm>
            <a:off x="5685948" y="2774091"/>
            <a:ext cx="6324808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10C3C8"/>
                </a:solidFill>
                <a:latin typeface="Comic Sans MS"/>
              </a:rPr>
              <a:t>А) Аудиоплеер</a:t>
            </a:r>
            <a:br>
              <a:rPr lang="ru-RU" sz="3200" b="1">
                <a:solidFill>
                  <a:srgbClr val="10C3C8"/>
                </a:solidFill>
                <a:latin typeface="Comic Sans MS"/>
              </a:rPr>
            </a:br>
            <a:r>
              <a:rPr lang="ru-RU" sz="3200" b="1">
                <a:solidFill>
                  <a:srgbClr val="10C3C8"/>
                </a:solidFill>
                <a:latin typeface="Comic Sans MS"/>
              </a:rPr>
              <a:t>Б) Весы</a:t>
            </a:r>
            <a:br>
              <a:rPr lang="ru-RU" sz="3200" b="1">
                <a:solidFill>
                  <a:srgbClr val="10C3C8"/>
                </a:solidFill>
                <a:latin typeface="Comic Sans MS"/>
              </a:rPr>
            </a:br>
            <a:r>
              <a:rPr lang="ru-RU" sz="3200" b="1">
                <a:solidFill>
                  <a:srgbClr val="10C3C8"/>
                </a:solidFill>
                <a:latin typeface="Comic Sans MS"/>
              </a:rPr>
              <a:t>В) Вафельница</a:t>
            </a:r>
            <a:endParaRPr sz="1200">
              <a:solidFill>
                <a:srgbClr val="10C3C8"/>
              </a:solidFill>
            </a:endParaRPr>
          </a:p>
        </p:txBody>
      </p:sp>
      <p:sp>
        <p:nvSpPr>
          <p:cNvPr id="1986546823" name="TextBox 9"/>
          <p:cNvSpPr txBox="1"/>
          <p:nvPr/>
        </p:nvSpPr>
        <p:spPr bwMode="auto">
          <a:xfrm>
            <a:off x="5685948" y="2774091"/>
            <a:ext cx="6325527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10C3C8"/>
                </a:solidFill>
                <a:latin typeface="Comic Sans MS"/>
              </a:rPr>
              <a:t>А) Аудиоплеер</a:t>
            </a:r>
            <a:br>
              <a:rPr lang="ru-RU" sz="3200" b="1">
                <a:solidFill>
                  <a:srgbClr val="10C3C8"/>
                </a:solidFill>
                <a:latin typeface="Comic Sans MS"/>
              </a:rPr>
            </a:br>
            <a:endParaRPr sz="1200">
              <a:solidFill>
                <a:srgbClr val="10C3C8"/>
              </a:solidFill>
            </a:endParaRPr>
          </a:p>
        </p:txBody>
      </p:sp>
      <p:sp>
        <p:nvSpPr>
          <p:cNvPr id="298409295" name="TextBox 6"/>
          <p:cNvSpPr txBox="1"/>
          <p:nvPr/>
        </p:nvSpPr>
        <p:spPr bwMode="auto">
          <a:xfrm>
            <a:off x="254628" y="188446"/>
            <a:ext cx="2349274" cy="457559"/>
          </a:xfrm>
          <a:custGeom>
            <a:avLst/>
            <a:gdLst>
              <a:gd name="connsiteX0" fmla="*/ 0 w 2348555"/>
              <a:gd name="connsiteY0" fmla="*/ 0 h 501848"/>
              <a:gd name="connsiteX1" fmla="*/ 588877 w 2348555"/>
              <a:gd name="connsiteY1" fmla="*/ 0 h 501848"/>
              <a:gd name="connsiteX2" fmla="*/ 1177754 w 2348555"/>
              <a:gd name="connsiteY2" fmla="*/ 0 h 501848"/>
              <a:gd name="connsiteX3" fmla="*/ 1721333 w 2348555"/>
              <a:gd name="connsiteY3" fmla="*/ 0 h 501848"/>
              <a:gd name="connsiteX4" fmla="*/ 2264912 w 2348555"/>
              <a:gd name="connsiteY4" fmla="*/ 0 h 501848"/>
              <a:gd name="connsiteX5" fmla="*/ 2348555 w 2348555"/>
              <a:gd name="connsiteY5" fmla="*/ 83643 h 501848"/>
              <a:gd name="connsiteX6" fmla="*/ 2348555 w 2348555"/>
              <a:gd name="connsiteY6" fmla="*/ 501848 h 501848"/>
              <a:gd name="connsiteX7" fmla="*/ 1831873 w 2348555"/>
              <a:gd name="connsiteY7" fmla="*/ 501848 h 501848"/>
              <a:gd name="connsiteX8" fmla="*/ 1244734 w 2348555"/>
              <a:gd name="connsiteY8" fmla="*/ 501848 h 501848"/>
              <a:gd name="connsiteX9" fmla="*/ 657595 w 2348555"/>
              <a:gd name="connsiteY9" fmla="*/ 501848 h 501848"/>
              <a:gd name="connsiteX10" fmla="*/ 0 w 2348555"/>
              <a:gd name="connsiteY10" fmla="*/ 501848 h 501848"/>
              <a:gd name="connsiteX11" fmla="*/ 0 w 2348555"/>
              <a:gd name="connsiteY11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8555" h="501848" fill="none" extrusionOk="0">
                <a:moveTo>
                  <a:pt x="0" y="0"/>
                </a:moveTo>
                <a:cubicBezTo>
                  <a:pt x="132260" y="20327"/>
                  <a:pt x="409934" y="18931"/>
                  <a:pt x="588877" y="0"/>
                </a:cubicBezTo>
                <a:cubicBezTo>
                  <a:pt x="767820" y="-18931"/>
                  <a:pt x="954122" y="29415"/>
                  <a:pt x="1177754" y="0"/>
                </a:cubicBezTo>
                <a:cubicBezTo>
                  <a:pt x="1401386" y="-29415"/>
                  <a:pt x="1598073" y="16297"/>
                  <a:pt x="1721333" y="0"/>
                </a:cubicBezTo>
                <a:cubicBezTo>
                  <a:pt x="1844593" y="-16297"/>
                  <a:pt x="2155101" y="22115"/>
                  <a:pt x="2264912" y="0"/>
                </a:cubicBezTo>
                <a:cubicBezTo>
                  <a:pt x="2287164" y="16158"/>
                  <a:pt x="2321105" y="55129"/>
                  <a:pt x="2348555" y="83643"/>
                </a:cubicBezTo>
                <a:cubicBezTo>
                  <a:pt x="2342011" y="174013"/>
                  <a:pt x="2345570" y="410438"/>
                  <a:pt x="2348555" y="501848"/>
                </a:cubicBezTo>
                <a:cubicBezTo>
                  <a:pt x="2218281" y="486320"/>
                  <a:pt x="1936759" y="523598"/>
                  <a:pt x="1831873" y="501848"/>
                </a:cubicBezTo>
                <a:cubicBezTo>
                  <a:pt x="1726987" y="480098"/>
                  <a:pt x="1531243" y="521355"/>
                  <a:pt x="1244734" y="501848"/>
                </a:cubicBezTo>
                <a:cubicBezTo>
                  <a:pt x="958225" y="482341"/>
                  <a:pt x="945688" y="516225"/>
                  <a:pt x="657595" y="501848"/>
                </a:cubicBezTo>
                <a:cubicBezTo>
                  <a:pt x="369502" y="487471"/>
                  <a:pt x="150019" y="486856"/>
                  <a:pt x="0" y="501848"/>
                </a:cubicBezTo>
                <a:cubicBezTo>
                  <a:pt x="5511" y="279246"/>
                  <a:pt x="-17938" y="100565"/>
                  <a:pt x="0" y="0"/>
                </a:cubicBezTo>
                <a:close/>
              </a:path>
              <a:path w="2348555" h="501848" stroke="0" extrusionOk="0">
                <a:moveTo>
                  <a:pt x="0" y="0"/>
                </a:moveTo>
                <a:cubicBezTo>
                  <a:pt x="195675" y="21377"/>
                  <a:pt x="382598" y="-23110"/>
                  <a:pt x="543579" y="0"/>
                </a:cubicBezTo>
                <a:cubicBezTo>
                  <a:pt x="704560" y="23110"/>
                  <a:pt x="855476" y="-10791"/>
                  <a:pt x="1064509" y="0"/>
                </a:cubicBezTo>
                <a:cubicBezTo>
                  <a:pt x="1273542" y="10791"/>
                  <a:pt x="1419483" y="-14701"/>
                  <a:pt x="1585438" y="0"/>
                </a:cubicBezTo>
                <a:cubicBezTo>
                  <a:pt x="1751393" y="14701"/>
                  <a:pt x="2038043" y="-19222"/>
                  <a:pt x="2264912" y="0"/>
                </a:cubicBezTo>
                <a:cubicBezTo>
                  <a:pt x="2306001" y="34292"/>
                  <a:pt x="2307848" y="49418"/>
                  <a:pt x="2348555" y="83643"/>
                </a:cubicBezTo>
                <a:cubicBezTo>
                  <a:pt x="2347851" y="217618"/>
                  <a:pt x="2334209" y="356454"/>
                  <a:pt x="2348555" y="501848"/>
                </a:cubicBezTo>
                <a:cubicBezTo>
                  <a:pt x="2198919" y="518388"/>
                  <a:pt x="1849573" y="531192"/>
                  <a:pt x="1714445" y="501848"/>
                </a:cubicBezTo>
                <a:cubicBezTo>
                  <a:pt x="1579317" y="472505"/>
                  <a:pt x="1428110" y="499299"/>
                  <a:pt x="1174278" y="501848"/>
                </a:cubicBezTo>
                <a:cubicBezTo>
                  <a:pt x="920446" y="504397"/>
                  <a:pt x="798928" y="517149"/>
                  <a:pt x="540168" y="501848"/>
                </a:cubicBezTo>
                <a:cubicBezTo>
                  <a:pt x="281408" y="486548"/>
                  <a:pt x="178304" y="528349"/>
                  <a:pt x="0" y="501848"/>
                </a:cubicBezTo>
                <a:cubicBezTo>
                  <a:pt x="14812" y="387059"/>
                  <a:pt x="6093" y="153990"/>
                  <a:pt x="0" y="0"/>
                </a:cubicBezTo>
                <a:close/>
              </a:path>
            </a:pathLst>
          </a:custGeom>
          <a:solidFill>
            <a:srgbClr val="FDFCFA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E9720"/>
                </a:solidFill>
                <a:latin typeface="Comic Sans MS"/>
              </a:rPr>
              <a:t>РАУНД 2</a:t>
            </a:r>
            <a:endParaRPr>
              <a:solidFill>
                <a:srgbClr val="FE9720"/>
              </a:solidFill>
            </a:endParaRPr>
          </a:p>
        </p:txBody>
      </p:sp>
      <p:sp>
        <p:nvSpPr>
          <p:cNvPr id="524076809" name="TextBox 6"/>
          <p:cNvSpPr txBox="1"/>
          <p:nvPr/>
        </p:nvSpPr>
        <p:spPr bwMode="auto">
          <a:xfrm>
            <a:off x="254628" y="798405"/>
            <a:ext cx="2353594" cy="457559"/>
          </a:xfrm>
          <a:custGeom>
            <a:avLst/>
            <a:gdLst>
              <a:gd name="connsiteX0" fmla="*/ 0 w 2348555"/>
              <a:gd name="connsiteY0" fmla="*/ 0 h 501848"/>
              <a:gd name="connsiteX1" fmla="*/ 588877 w 2348555"/>
              <a:gd name="connsiteY1" fmla="*/ 0 h 501848"/>
              <a:gd name="connsiteX2" fmla="*/ 1177754 w 2348555"/>
              <a:gd name="connsiteY2" fmla="*/ 0 h 501848"/>
              <a:gd name="connsiteX3" fmla="*/ 1721333 w 2348555"/>
              <a:gd name="connsiteY3" fmla="*/ 0 h 501848"/>
              <a:gd name="connsiteX4" fmla="*/ 2264912 w 2348555"/>
              <a:gd name="connsiteY4" fmla="*/ 0 h 501848"/>
              <a:gd name="connsiteX5" fmla="*/ 2348555 w 2348555"/>
              <a:gd name="connsiteY5" fmla="*/ 83643 h 501848"/>
              <a:gd name="connsiteX6" fmla="*/ 2348555 w 2348555"/>
              <a:gd name="connsiteY6" fmla="*/ 501848 h 501848"/>
              <a:gd name="connsiteX7" fmla="*/ 1831873 w 2348555"/>
              <a:gd name="connsiteY7" fmla="*/ 501848 h 501848"/>
              <a:gd name="connsiteX8" fmla="*/ 1244734 w 2348555"/>
              <a:gd name="connsiteY8" fmla="*/ 501848 h 501848"/>
              <a:gd name="connsiteX9" fmla="*/ 657595 w 2348555"/>
              <a:gd name="connsiteY9" fmla="*/ 501848 h 501848"/>
              <a:gd name="connsiteX10" fmla="*/ 0 w 2348555"/>
              <a:gd name="connsiteY10" fmla="*/ 501848 h 501848"/>
              <a:gd name="connsiteX11" fmla="*/ 0 w 2348555"/>
              <a:gd name="connsiteY11" fmla="*/ 0 h 5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8555" h="501848" fill="none" extrusionOk="0">
                <a:moveTo>
                  <a:pt x="0" y="0"/>
                </a:moveTo>
                <a:cubicBezTo>
                  <a:pt x="132260" y="20327"/>
                  <a:pt x="409934" y="18931"/>
                  <a:pt x="588877" y="0"/>
                </a:cubicBezTo>
                <a:cubicBezTo>
                  <a:pt x="767820" y="-18931"/>
                  <a:pt x="954122" y="29415"/>
                  <a:pt x="1177754" y="0"/>
                </a:cubicBezTo>
                <a:cubicBezTo>
                  <a:pt x="1401386" y="-29415"/>
                  <a:pt x="1598073" y="16297"/>
                  <a:pt x="1721333" y="0"/>
                </a:cubicBezTo>
                <a:cubicBezTo>
                  <a:pt x="1844593" y="-16297"/>
                  <a:pt x="2155101" y="22115"/>
                  <a:pt x="2264912" y="0"/>
                </a:cubicBezTo>
                <a:cubicBezTo>
                  <a:pt x="2287164" y="16158"/>
                  <a:pt x="2321105" y="55129"/>
                  <a:pt x="2348555" y="83643"/>
                </a:cubicBezTo>
                <a:cubicBezTo>
                  <a:pt x="2342011" y="174013"/>
                  <a:pt x="2345570" y="410438"/>
                  <a:pt x="2348555" y="501848"/>
                </a:cubicBezTo>
                <a:cubicBezTo>
                  <a:pt x="2218281" y="486320"/>
                  <a:pt x="1936759" y="523598"/>
                  <a:pt x="1831873" y="501848"/>
                </a:cubicBezTo>
                <a:cubicBezTo>
                  <a:pt x="1726987" y="480098"/>
                  <a:pt x="1531243" y="521355"/>
                  <a:pt x="1244734" y="501848"/>
                </a:cubicBezTo>
                <a:cubicBezTo>
                  <a:pt x="958225" y="482341"/>
                  <a:pt x="945688" y="516225"/>
                  <a:pt x="657595" y="501848"/>
                </a:cubicBezTo>
                <a:cubicBezTo>
                  <a:pt x="369502" y="487471"/>
                  <a:pt x="150019" y="486856"/>
                  <a:pt x="0" y="501848"/>
                </a:cubicBezTo>
                <a:cubicBezTo>
                  <a:pt x="5511" y="279246"/>
                  <a:pt x="-17938" y="100565"/>
                  <a:pt x="0" y="0"/>
                </a:cubicBezTo>
                <a:close/>
              </a:path>
              <a:path w="2348555" h="501848" stroke="0" extrusionOk="0">
                <a:moveTo>
                  <a:pt x="0" y="0"/>
                </a:moveTo>
                <a:cubicBezTo>
                  <a:pt x="195675" y="21377"/>
                  <a:pt x="382598" y="-23110"/>
                  <a:pt x="543579" y="0"/>
                </a:cubicBezTo>
                <a:cubicBezTo>
                  <a:pt x="704560" y="23110"/>
                  <a:pt x="855476" y="-10791"/>
                  <a:pt x="1064509" y="0"/>
                </a:cubicBezTo>
                <a:cubicBezTo>
                  <a:pt x="1273542" y="10791"/>
                  <a:pt x="1419483" y="-14701"/>
                  <a:pt x="1585438" y="0"/>
                </a:cubicBezTo>
                <a:cubicBezTo>
                  <a:pt x="1751393" y="14701"/>
                  <a:pt x="2038043" y="-19222"/>
                  <a:pt x="2264912" y="0"/>
                </a:cubicBezTo>
                <a:cubicBezTo>
                  <a:pt x="2306001" y="34292"/>
                  <a:pt x="2307848" y="49418"/>
                  <a:pt x="2348555" y="83643"/>
                </a:cubicBezTo>
                <a:cubicBezTo>
                  <a:pt x="2347851" y="217618"/>
                  <a:pt x="2334209" y="356454"/>
                  <a:pt x="2348555" y="501848"/>
                </a:cubicBezTo>
                <a:cubicBezTo>
                  <a:pt x="2198919" y="518388"/>
                  <a:pt x="1849573" y="531192"/>
                  <a:pt x="1714445" y="501848"/>
                </a:cubicBezTo>
                <a:cubicBezTo>
                  <a:pt x="1579317" y="472505"/>
                  <a:pt x="1428110" y="499299"/>
                  <a:pt x="1174278" y="501848"/>
                </a:cubicBezTo>
                <a:cubicBezTo>
                  <a:pt x="920446" y="504397"/>
                  <a:pt x="798928" y="517149"/>
                  <a:pt x="540168" y="501848"/>
                </a:cubicBezTo>
                <a:cubicBezTo>
                  <a:pt x="281408" y="486548"/>
                  <a:pt x="178304" y="528349"/>
                  <a:pt x="0" y="501848"/>
                </a:cubicBezTo>
                <a:cubicBezTo>
                  <a:pt x="14812" y="387059"/>
                  <a:pt x="6093" y="153990"/>
                  <a:pt x="0" y="0"/>
                </a:cubicBezTo>
                <a:close/>
              </a:path>
            </a:pathLst>
          </a:custGeom>
          <a:solidFill>
            <a:srgbClr val="FDCC6F"/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18A795"/>
                </a:solidFill>
                <a:latin typeface="Comic Sans MS"/>
              </a:rPr>
              <a:t>Вопрос 1</a:t>
            </a:r>
            <a:endParaRPr>
              <a:solidFill>
                <a:srgbClr val="18A79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2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23725676" name="Рисунок 2023725675"/>
          <p:cNvPicPr>
            <a:picLocks noChangeAspect="1"/>
          </p:cNvPicPr>
          <p:nvPr/>
        </p:nvPicPr>
        <p:blipFill>
          <a:blip r:embed="rId2"/>
          <a:srcRect l="4856" t="-50" r="5900" b="49"/>
          <a:stretch/>
        </p:blipFill>
        <p:spPr bwMode="auto">
          <a:xfrm>
            <a:off x="-38099" y="-6053"/>
            <a:ext cx="9220199" cy="6870106"/>
          </a:xfrm>
          <a:prstGeom prst="rect">
            <a:avLst/>
          </a:prstGeom>
        </p:spPr>
      </p:pic>
      <p:sp>
        <p:nvSpPr>
          <p:cNvPr id="221353724" name="TextBox 6"/>
          <p:cNvSpPr txBox="1"/>
          <p:nvPr/>
        </p:nvSpPr>
        <p:spPr bwMode="auto">
          <a:xfrm>
            <a:off x="507110" y="752601"/>
            <a:ext cx="5440491" cy="823319"/>
          </a:xfrm>
          <a:custGeom>
            <a:avLst/>
            <a:gdLst>
              <a:gd name="connsiteX0" fmla="*/ 0 w 5439772"/>
              <a:gd name="connsiteY0" fmla="*/ 0 h 903327"/>
              <a:gd name="connsiteX1" fmla="*/ 661152 w 5439772"/>
              <a:gd name="connsiteY1" fmla="*/ 0 h 903327"/>
              <a:gd name="connsiteX2" fmla="*/ 1428088 w 5439772"/>
              <a:gd name="connsiteY2" fmla="*/ 0 h 903327"/>
              <a:gd name="connsiteX3" fmla="*/ 1983455 w 5439772"/>
              <a:gd name="connsiteY3" fmla="*/ 0 h 903327"/>
              <a:gd name="connsiteX4" fmla="*/ 2750391 w 5439772"/>
              <a:gd name="connsiteY4" fmla="*/ 0 h 903327"/>
              <a:gd name="connsiteX5" fmla="*/ 3252867 w 5439772"/>
              <a:gd name="connsiteY5" fmla="*/ 0 h 903327"/>
              <a:gd name="connsiteX6" fmla="*/ 3755342 w 5439772"/>
              <a:gd name="connsiteY6" fmla="*/ 0 h 903327"/>
              <a:gd name="connsiteX7" fmla="*/ 4469386 w 5439772"/>
              <a:gd name="connsiteY7" fmla="*/ 0 h 903327"/>
              <a:gd name="connsiteX8" fmla="*/ 5289214 w 5439772"/>
              <a:gd name="connsiteY8" fmla="*/ 0 h 903327"/>
              <a:gd name="connsiteX9" fmla="*/ 5439772 w 5439772"/>
              <a:gd name="connsiteY9" fmla="*/ 150558 h 903327"/>
              <a:gd name="connsiteX10" fmla="*/ 5439772 w 5439772"/>
              <a:gd name="connsiteY10" fmla="*/ 541998 h 903327"/>
              <a:gd name="connsiteX11" fmla="*/ 5439772 w 5439772"/>
              <a:gd name="connsiteY11" fmla="*/ 903327 h 903327"/>
              <a:gd name="connsiteX12" fmla="*/ 4868596 w 5439772"/>
              <a:gd name="connsiteY12" fmla="*/ 903327 h 903327"/>
              <a:gd name="connsiteX13" fmla="*/ 4188624 w 5439772"/>
              <a:gd name="connsiteY13" fmla="*/ 903327 h 903327"/>
              <a:gd name="connsiteX14" fmla="*/ 3617448 w 5439772"/>
              <a:gd name="connsiteY14" fmla="*/ 903327 h 903327"/>
              <a:gd name="connsiteX15" fmla="*/ 2883079 w 5439772"/>
              <a:gd name="connsiteY15" fmla="*/ 903327 h 903327"/>
              <a:gd name="connsiteX16" fmla="*/ 2094312 w 5439772"/>
              <a:gd name="connsiteY16" fmla="*/ 903327 h 903327"/>
              <a:gd name="connsiteX17" fmla="*/ 1359943 w 5439772"/>
              <a:gd name="connsiteY17" fmla="*/ 903327 h 903327"/>
              <a:gd name="connsiteX18" fmla="*/ 843165 w 5439772"/>
              <a:gd name="connsiteY18" fmla="*/ 903327 h 903327"/>
              <a:gd name="connsiteX19" fmla="*/ 0 w 5439772"/>
              <a:gd name="connsiteY19" fmla="*/ 903327 h 903327"/>
              <a:gd name="connsiteX20" fmla="*/ 0 w 5439772"/>
              <a:gd name="connsiteY20" fmla="*/ 478763 h 903327"/>
              <a:gd name="connsiteX21" fmla="*/ 0 w 5439772"/>
              <a:gd name="connsiteY21" fmla="*/ 0 h 90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39772" h="903327" fill="none" extrusionOk="0">
                <a:moveTo>
                  <a:pt x="0" y="0"/>
                </a:moveTo>
                <a:cubicBezTo>
                  <a:pt x="185735" y="22335"/>
                  <a:pt x="438519" y="-11275"/>
                  <a:pt x="661152" y="0"/>
                </a:cubicBezTo>
                <a:cubicBezTo>
                  <a:pt x="883785" y="11275"/>
                  <a:pt x="1153890" y="-4826"/>
                  <a:pt x="1428088" y="0"/>
                </a:cubicBezTo>
                <a:cubicBezTo>
                  <a:pt x="1702286" y="4826"/>
                  <a:pt x="1718180" y="-24766"/>
                  <a:pt x="1983455" y="0"/>
                </a:cubicBezTo>
                <a:cubicBezTo>
                  <a:pt x="2248730" y="24766"/>
                  <a:pt x="2549563" y="-11090"/>
                  <a:pt x="2750391" y="0"/>
                </a:cubicBezTo>
                <a:cubicBezTo>
                  <a:pt x="2951219" y="11090"/>
                  <a:pt x="3017517" y="-17550"/>
                  <a:pt x="3252867" y="0"/>
                </a:cubicBezTo>
                <a:cubicBezTo>
                  <a:pt x="3488217" y="17550"/>
                  <a:pt x="3637768" y="-7214"/>
                  <a:pt x="3755342" y="0"/>
                </a:cubicBezTo>
                <a:cubicBezTo>
                  <a:pt x="3872916" y="7214"/>
                  <a:pt x="4211563" y="11141"/>
                  <a:pt x="4469386" y="0"/>
                </a:cubicBezTo>
                <a:cubicBezTo>
                  <a:pt x="4727209" y="-11141"/>
                  <a:pt x="5117684" y="39578"/>
                  <a:pt x="5289214" y="0"/>
                </a:cubicBezTo>
                <a:cubicBezTo>
                  <a:pt x="5360995" y="70696"/>
                  <a:pt x="5383222" y="98225"/>
                  <a:pt x="5439772" y="150558"/>
                </a:cubicBezTo>
                <a:cubicBezTo>
                  <a:pt x="5443816" y="325508"/>
                  <a:pt x="5453820" y="455856"/>
                  <a:pt x="5439772" y="541998"/>
                </a:cubicBezTo>
                <a:cubicBezTo>
                  <a:pt x="5425724" y="628140"/>
                  <a:pt x="5454785" y="737835"/>
                  <a:pt x="5439772" y="903327"/>
                </a:cubicBezTo>
                <a:cubicBezTo>
                  <a:pt x="5252267" y="884570"/>
                  <a:pt x="5153190" y="925762"/>
                  <a:pt x="4868596" y="903327"/>
                </a:cubicBezTo>
                <a:cubicBezTo>
                  <a:pt x="4584002" y="880892"/>
                  <a:pt x="4339783" y="892807"/>
                  <a:pt x="4188624" y="903327"/>
                </a:cubicBezTo>
                <a:cubicBezTo>
                  <a:pt x="4037465" y="913847"/>
                  <a:pt x="3753206" y="892930"/>
                  <a:pt x="3617448" y="903327"/>
                </a:cubicBezTo>
                <a:cubicBezTo>
                  <a:pt x="3481690" y="913724"/>
                  <a:pt x="3201946" y="911270"/>
                  <a:pt x="2883079" y="903327"/>
                </a:cubicBezTo>
                <a:cubicBezTo>
                  <a:pt x="2564212" y="895384"/>
                  <a:pt x="2373181" y="866674"/>
                  <a:pt x="2094312" y="903327"/>
                </a:cubicBezTo>
                <a:cubicBezTo>
                  <a:pt x="1815443" y="939980"/>
                  <a:pt x="1544975" y="897528"/>
                  <a:pt x="1359943" y="903327"/>
                </a:cubicBezTo>
                <a:cubicBezTo>
                  <a:pt x="1174911" y="909126"/>
                  <a:pt x="1067369" y="882429"/>
                  <a:pt x="843165" y="903327"/>
                </a:cubicBezTo>
                <a:cubicBezTo>
                  <a:pt x="618961" y="924225"/>
                  <a:pt x="337373" y="933848"/>
                  <a:pt x="0" y="903327"/>
                </a:cubicBezTo>
                <a:cubicBezTo>
                  <a:pt x="20826" y="764056"/>
                  <a:pt x="11577" y="575213"/>
                  <a:pt x="0" y="478763"/>
                </a:cubicBezTo>
                <a:cubicBezTo>
                  <a:pt x="-11577" y="382313"/>
                  <a:pt x="-11917" y="181221"/>
                  <a:pt x="0" y="0"/>
                </a:cubicBezTo>
                <a:close/>
              </a:path>
              <a:path w="5439772" h="903327" stroke="0" extrusionOk="0">
                <a:moveTo>
                  <a:pt x="0" y="0"/>
                </a:moveTo>
                <a:cubicBezTo>
                  <a:pt x="224851" y="-625"/>
                  <a:pt x="329155" y="6048"/>
                  <a:pt x="608260" y="0"/>
                </a:cubicBezTo>
                <a:cubicBezTo>
                  <a:pt x="887365" y="-6048"/>
                  <a:pt x="926328" y="3879"/>
                  <a:pt x="1163627" y="0"/>
                </a:cubicBezTo>
                <a:cubicBezTo>
                  <a:pt x="1400926" y="-3879"/>
                  <a:pt x="1564739" y="-15184"/>
                  <a:pt x="1718995" y="0"/>
                </a:cubicBezTo>
                <a:cubicBezTo>
                  <a:pt x="1873251" y="15184"/>
                  <a:pt x="2081085" y="-13836"/>
                  <a:pt x="2221470" y="0"/>
                </a:cubicBezTo>
                <a:cubicBezTo>
                  <a:pt x="2361855" y="13836"/>
                  <a:pt x="2571721" y="-8986"/>
                  <a:pt x="2723945" y="0"/>
                </a:cubicBezTo>
                <a:cubicBezTo>
                  <a:pt x="2876169" y="8986"/>
                  <a:pt x="3111963" y="-10760"/>
                  <a:pt x="3226421" y="0"/>
                </a:cubicBezTo>
                <a:cubicBezTo>
                  <a:pt x="3340879" y="10760"/>
                  <a:pt x="3584546" y="22479"/>
                  <a:pt x="3940464" y="0"/>
                </a:cubicBezTo>
                <a:cubicBezTo>
                  <a:pt x="4296382" y="-22479"/>
                  <a:pt x="4289605" y="993"/>
                  <a:pt x="4442940" y="0"/>
                </a:cubicBezTo>
                <a:cubicBezTo>
                  <a:pt x="4596275" y="-993"/>
                  <a:pt x="4905145" y="-10705"/>
                  <a:pt x="5289214" y="0"/>
                </a:cubicBezTo>
                <a:cubicBezTo>
                  <a:pt x="5322490" y="40345"/>
                  <a:pt x="5414553" y="112557"/>
                  <a:pt x="5439772" y="150558"/>
                </a:cubicBezTo>
                <a:cubicBezTo>
                  <a:pt x="5435406" y="309992"/>
                  <a:pt x="5440501" y="350900"/>
                  <a:pt x="5439772" y="511887"/>
                </a:cubicBezTo>
                <a:cubicBezTo>
                  <a:pt x="5439043" y="672874"/>
                  <a:pt x="5427449" y="776572"/>
                  <a:pt x="5439772" y="903327"/>
                </a:cubicBezTo>
                <a:cubicBezTo>
                  <a:pt x="5289266" y="877754"/>
                  <a:pt x="5079158" y="890761"/>
                  <a:pt x="4868596" y="903327"/>
                </a:cubicBezTo>
                <a:cubicBezTo>
                  <a:pt x="4658034" y="915893"/>
                  <a:pt x="4449508" y="915685"/>
                  <a:pt x="4243022" y="903327"/>
                </a:cubicBezTo>
                <a:cubicBezTo>
                  <a:pt x="4036536" y="890969"/>
                  <a:pt x="3763608" y="929082"/>
                  <a:pt x="3454255" y="903327"/>
                </a:cubicBezTo>
                <a:cubicBezTo>
                  <a:pt x="3144902" y="877572"/>
                  <a:pt x="2905776" y="870206"/>
                  <a:pt x="2719886" y="903327"/>
                </a:cubicBezTo>
                <a:cubicBezTo>
                  <a:pt x="2533996" y="936448"/>
                  <a:pt x="2313070" y="868578"/>
                  <a:pt x="1931119" y="903327"/>
                </a:cubicBezTo>
                <a:cubicBezTo>
                  <a:pt x="1549168" y="938076"/>
                  <a:pt x="1631892" y="884532"/>
                  <a:pt x="1414341" y="903327"/>
                </a:cubicBezTo>
                <a:cubicBezTo>
                  <a:pt x="1196790" y="922122"/>
                  <a:pt x="951458" y="891163"/>
                  <a:pt x="734369" y="903327"/>
                </a:cubicBezTo>
                <a:cubicBezTo>
                  <a:pt x="517280" y="915491"/>
                  <a:pt x="186173" y="911270"/>
                  <a:pt x="0" y="903327"/>
                </a:cubicBezTo>
                <a:cubicBezTo>
                  <a:pt x="2293" y="770831"/>
                  <a:pt x="5804" y="660818"/>
                  <a:pt x="0" y="478763"/>
                </a:cubicBezTo>
                <a:cubicBezTo>
                  <a:pt x="-5804" y="296708"/>
                  <a:pt x="19465" y="232833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chemeClr val="bg1"/>
                </a:solidFill>
                <a:latin typeface="Comic Sans MS"/>
              </a:rPr>
              <a:t>РАУНД 3</a:t>
            </a:r>
            <a:endParaRPr/>
          </a:p>
        </p:txBody>
      </p:sp>
      <p:sp>
        <p:nvSpPr>
          <p:cNvPr id="1300766057" name="TextBox 9"/>
          <p:cNvSpPr txBox="1"/>
          <p:nvPr/>
        </p:nvSpPr>
        <p:spPr bwMode="auto">
          <a:xfrm>
            <a:off x="1951006" y="2711070"/>
            <a:ext cx="6315089" cy="11890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chemeClr val="bg2">
                    <a:lumMod val="50000"/>
                  </a:schemeClr>
                </a:solidFill>
                <a:latin typeface="Comic Sans MS"/>
              </a:rPr>
              <a:t>Понимаешь?</a:t>
            </a:r>
            <a:endParaRPr/>
          </a:p>
        </p:txBody>
      </p:sp>
      <p:sp>
        <p:nvSpPr>
          <p:cNvPr id="1816049753" name="TextBox 9"/>
          <p:cNvSpPr txBox="1"/>
          <p:nvPr/>
        </p:nvSpPr>
        <p:spPr bwMode="auto">
          <a:xfrm>
            <a:off x="1998630" y="2768220"/>
            <a:ext cx="6316528" cy="11890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ru-RU" sz="7200" b="1">
                <a:solidFill>
                  <a:schemeClr val="bg1">
                    <a:lumMod val="75000"/>
                  </a:schemeClr>
                </a:solidFill>
                <a:latin typeface="Comic Sans MS"/>
              </a:rPr>
              <a:t>Понимаешь?</a:t>
            </a:r>
            <a:endParaRPr lang="ru-RU" sz="7200" b="1">
              <a:solidFill>
                <a:schemeClr val="bg2">
                  <a:lumMod val="50000"/>
                </a:schemeClr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Arial"/>
        <a:cs typeface="Arial"/>
      </a:majorFont>
      <a:minorFont>
        <a:latin typeface="Aptos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145</Words>
  <Application>Microsoft Office PowerPoint</Application>
  <DocSecurity>0</DocSecurity>
  <PresentationFormat>Экран (4:3)</PresentationFormat>
  <Paragraphs>48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Comic Sans MS</vt:lpstr>
      <vt:lpstr>Liberation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keywords/>
  <dc:description/>
  <cp:lastModifiedBy>PC32</cp:lastModifiedBy>
  <cp:revision>20</cp:revision>
  <dcterms:created xsi:type="dcterms:W3CDTF">2025-05-14T12:24:09Z</dcterms:created>
  <dcterms:modified xsi:type="dcterms:W3CDTF">2025-06-25T02:22:17Z</dcterms:modified>
  <cp:category/>
  <dc:identifier/>
  <cp:contentStatus/>
  <dc:language/>
  <cp:version/>
</cp:coreProperties>
</file>