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70" r:id="rId13"/>
    <p:sldId id="269" r:id="rId14"/>
    <p:sldId id="266" r:id="rId15"/>
    <p:sldId id="267" r:id="rId16"/>
    <p:sldId id="268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2365E-EC33-457B-B489-D328711296A2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B1657-419F-43B5-BA4D-1F6591774D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841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1657-419F-43B5-BA4D-1F6591774D2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767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770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26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533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809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8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94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251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71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4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14286-871D-4D97-9A2B-AF20DBAC93BA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08C17-033E-4165-A925-8EB2293A4E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34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gentru.spb.ru/images/plakat/20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cast.ru/uploads/2017/09/24/234979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8462" y="327910"/>
            <a:ext cx="8273667" cy="6459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22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385" y="299024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Фрагмент фильма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«Девчата» (1962 г.)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6" b="11296"/>
          <a:stretch/>
        </p:blipFill>
        <p:spPr>
          <a:xfrm>
            <a:off x="4331464" y="2061722"/>
            <a:ext cx="3771441" cy="40108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1282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Всемирный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фестиваль молодежи и студентов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1957 </a:t>
            </a:r>
            <a:r>
              <a:rPr lang="ru-RU" b="1" dirty="0">
                <a:solidFill>
                  <a:srgbClr val="C00000"/>
                </a:solidFill>
              </a:rPr>
              <a:t>г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31" y="4291066"/>
            <a:ext cx="3187548" cy="2390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800" y="2687543"/>
            <a:ext cx="4838532" cy="2617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54" y="4415007"/>
            <a:ext cx="3174490" cy="2142781"/>
          </a:xfrm>
          <a:prstGeom prst="rect">
            <a:avLst/>
          </a:prstGeom>
        </p:spPr>
      </p:pic>
      <p:pic>
        <p:nvPicPr>
          <p:cNvPr id="7" name="Рисунок 6" descr="D:\My_documents\Desktop\1455395511_jwtqsvko13w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899" y="365125"/>
            <a:ext cx="1783814" cy="17091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666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Эмоциональная разгрузка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24" y="1825625"/>
            <a:ext cx="10278751" cy="4351338"/>
          </a:xfrm>
        </p:spPr>
      </p:pic>
    </p:spTree>
    <p:extLst>
      <p:ext uri="{BB962C8B-B14F-4D97-AF65-F5344CB8AC3E}">
        <p14:creationId xmlns:p14="http://schemas.microsoft.com/office/powerpoint/2010/main" val="2816675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385" y="299024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Фрагмент фильма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«Кубанские казаки» (1950 г.)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0472"/>
          <a:stretch/>
        </p:blipFill>
        <p:spPr>
          <a:xfrm>
            <a:off x="2782291" y="1861851"/>
            <a:ext cx="6674198" cy="449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37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Реклама 50-60 годов</a:t>
            </a:r>
            <a:endParaRPr lang="ru-RU" dirty="0"/>
          </a:p>
        </p:txBody>
      </p:sp>
      <p:pic>
        <p:nvPicPr>
          <p:cNvPr id="3074" name="Picture 2" descr="H:\СЕГОДНЯ\УРОК\Реклама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2703" y="1563847"/>
            <a:ext cx="2857500" cy="4143375"/>
          </a:xfrm>
          <a:prstGeom prst="rect">
            <a:avLst/>
          </a:prstGeom>
          <a:noFill/>
        </p:spPr>
      </p:pic>
      <p:pic>
        <p:nvPicPr>
          <p:cNvPr id="3075" name="Picture 3" descr="H:\СЕГОДНЯ\УРОК\Реклама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1" y="1733917"/>
            <a:ext cx="3343142" cy="4624680"/>
          </a:xfrm>
          <a:prstGeom prst="rect">
            <a:avLst/>
          </a:prstGeom>
          <a:noFill/>
        </p:spPr>
      </p:pic>
      <p:pic>
        <p:nvPicPr>
          <p:cNvPr id="3076" name="Picture 4" descr="H:\СЕГОДНЯ\УРОК\Реклама\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67053" y="1733917"/>
            <a:ext cx="2857500" cy="3952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СЕГОДНЯ\УРОК\Реклама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7108" y="378937"/>
            <a:ext cx="2857500" cy="3952875"/>
          </a:xfrm>
          <a:prstGeom prst="rect">
            <a:avLst/>
          </a:prstGeom>
          <a:noFill/>
        </p:spPr>
      </p:pic>
      <p:pic>
        <p:nvPicPr>
          <p:cNvPr id="6" name="Picture 2" descr="Картинка 41 из 13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04715" y="1520240"/>
            <a:ext cx="3655256" cy="497313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0" name="Picture 4" descr="H:\СЕГОДНЯ\УРОК\Реклама\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64172" y="274101"/>
            <a:ext cx="3191901" cy="4628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8920" y="2865954"/>
            <a:ext cx="3069116" cy="13255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Скульптор –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Эрнест Неизвестный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63" y="221905"/>
            <a:ext cx="4758109" cy="6344147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6756" y="396606"/>
            <a:ext cx="8467381" cy="58023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Пройдет совсем немного времени, и забудется и Манеж, и кукуруза…А люди будут долго жить в его домах. Освобожденные им люди…И зла к нему никто не будет иметь – ни завтра, ни послезавтра. И истинное значение его для всех нас мы осознаем только спустя много лет… В нашей истории достаточно злодеев – ярких и сильных. Хрущев – та редкая, хотя и противоречивая фигура, которая олицетворяет собой не только добро, но и отчаянное личное мужество, которому не грех поучиться всем нам…»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56" y="1054464"/>
            <a:ext cx="1943944" cy="30131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9342" y="4384714"/>
            <a:ext cx="1819323" cy="3745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Михаил Ромм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99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5075" y="163896"/>
            <a:ext cx="9144000" cy="81660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ТЕМА: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861" y="980502"/>
            <a:ext cx="11413474" cy="5629618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ru-RU" dirty="0" smtClean="0"/>
              <a:t>	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Приоткрытие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«железного занавеса». Изменение общественной атмосферы. </a:t>
            </a: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«Шестидесятники». Литература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, кинематограф, театр, живопись: новые тенденции.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Поэтические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вечера в Политехническом музее.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Образование и наука. Всемирный </a:t>
            </a: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фестиваль молодежи и студентов 1957 г. Популярные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формы досуга.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Развитие </a:t>
            </a: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внутреннего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 международного туризма.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Начало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московских кинофестивалей.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Роль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телевидения в жизни общества.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Легитимация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моды и попытки создания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советской моды».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Неофициальная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культура.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Неформальные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формы общественной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жизни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: «кафе» и «кухни».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Стиляги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. Н. С. Хрущев и интеллигенция.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Антирелигиозные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кампании. Гонения на Церковь.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69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7045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Тема :  </a:t>
            </a:r>
            <a:r>
              <a:rPr lang="ru-RU" b="1" dirty="0" smtClean="0">
                <a:solidFill>
                  <a:srgbClr val="FF0000"/>
                </a:solidFill>
              </a:rPr>
              <a:t>Духовное развитие общества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 50-60 годы </a:t>
            </a:r>
            <a:r>
              <a:rPr lang="en-US" b="1" dirty="0" smtClean="0">
                <a:solidFill>
                  <a:srgbClr val="FF0000"/>
                </a:solidFill>
              </a:rPr>
              <a:t>XX </a:t>
            </a:r>
            <a:r>
              <a:rPr lang="ru-RU" b="1" dirty="0" smtClean="0">
                <a:solidFill>
                  <a:srgbClr val="FF0000"/>
                </a:solidFill>
              </a:rPr>
              <a:t>столетия.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622" y="2335576"/>
            <a:ext cx="5992913" cy="419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0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Редакция газеты «НАЗАД В СССР»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Смирнова И.Г. </a:t>
            </a:r>
            <a:r>
              <a:rPr lang="ru-RU" b="1" dirty="0">
                <a:solidFill>
                  <a:srgbClr val="C00000"/>
                </a:solidFill>
              </a:rPr>
              <a:t>– главный редактор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Митина Наталья </a:t>
            </a:r>
            <a:r>
              <a:rPr lang="ru-RU" b="1" dirty="0">
                <a:solidFill>
                  <a:srgbClr val="C00000"/>
                </a:solidFill>
              </a:rPr>
              <a:t>–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отдел </a:t>
            </a:r>
            <a:r>
              <a:rPr lang="ru-RU" b="1" dirty="0" smtClean="0">
                <a:solidFill>
                  <a:srgbClr val="C00000"/>
                </a:solidFill>
              </a:rPr>
              <a:t>информации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Изменение общественной атмосферы. «Шестидесятники».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Пузанов Андрей </a:t>
            </a:r>
            <a:r>
              <a:rPr lang="ru-RU" b="1" dirty="0">
                <a:solidFill>
                  <a:srgbClr val="C00000"/>
                </a:solidFill>
              </a:rPr>
              <a:t>– отдел </a:t>
            </a:r>
            <a:r>
              <a:rPr lang="ru-RU" b="1" dirty="0" smtClean="0">
                <a:solidFill>
                  <a:srgbClr val="C00000"/>
                </a:solidFill>
              </a:rPr>
              <a:t>культуры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Литература, кинематограф, театр, живопись: новые тенденции. Поэтические вечера в Политехническом музее. </a:t>
            </a:r>
          </a:p>
          <a:p>
            <a:r>
              <a:rPr lang="ru-RU" b="1" dirty="0" err="1" smtClean="0">
                <a:solidFill>
                  <a:srgbClr val="C00000"/>
                </a:solidFill>
              </a:rPr>
              <a:t>Борзунов</a:t>
            </a:r>
            <a:r>
              <a:rPr lang="ru-RU" b="1" dirty="0" smtClean="0">
                <a:solidFill>
                  <a:srgbClr val="C00000"/>
                </a:solidFill>
              </a:rPr>
              <a:t> Дмитрий - отдел </a:t>
            </a:r>
            <a:r>
              <a:rPr lang="ru-RU" b="1" dirty="0">
                <a:solidFill>
                  <a:srgbClr val="C00000"/>
                </a:solidFill>
              </a:rPr>
              <a:t>досуга и </a:t>
            </a:r>
            <a:r>
              <a:rPr lang="ru-RU" b="1" dirty="0" smtClean="0">
                <a:solidFill>
                  <a:srgbClr val="C00000"/>
                </a:solidFill>
              </a:rPr>
              <a:t>спорта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Всемирный фестиваль молодежи и студентов 1957 г. Популярные формы досуга. Развитие внутреннего и международного туризма. Начало московских кинофестивалей. Роль телевидения в жизни общества. </a:t>
            </a:r>
          </a:p>
          <a:p>
            <a:r>
              <a:rPr lang="ru-RU" b="1" dirty="0" err="1" smtClean="0">
                <a:solidFill>
                  <a:srgbClr val="C00000"/>
                </a:solidFill>
              </a:rPr>
              <a:t>Бородинова</a:t>
            </a:r>
            <a:r>
              <a:rPr lang="ru-RU" b="1" dirty="0" smtClean="0">
                <a:solidFill>
                  <a:srgbClr val="C00000"/>
                </a:solidFill>
              </a:rPr>
              <a:t> Виолетта </a:t>
            </a:r>
            <a:r>
              <a:rPr lang="ru-RU" b="1" dirty="0">
                <a:solidFill>
                  <a:srgbClr val="C00000"/>
                </a:solidFill>
              </a:rPr>
              <a:t>– </a:t>
            </a:r>
            <a:r>
              <a:rPr lang="ru-RU" b="1" dirty="0" smtClean="0">
                <a:solidFill>
                  <a:srgbClr val="C00000"/>
                </a:solidFill>
              </a:rPr>
              <a:t>отдел специальных расследований.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09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Видео «СССР в 50 – 60 годы»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243" y="1511981"/>
            <a:ext cx="6213514" cy="4811833"/>
          </a:xfrm>
        </p:spPr>
      </p:pic>
    </p:spTree>
    <p:extLst>
      <p:ext uri="{BB962C8B-B14F-4D97-AF65-F5344CB8AC3E}">
        <p14:creationId xmlns:p14="http://schemas.microsoft.com/office/powerpoint/2010/main" val="325531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Видео – выступление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Р. Рождественского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761" y="1825625"/>
            <a:ext cx="7900012" cy="447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Фрагмент фильма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«Летят журавли» (1957 г.)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924" y="2261825"/>
            <a:ext cx="6152335" cy="4481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0780" y="2456761"/>
            <a:ext cx="3025047" cy="1817785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Авторы - Борис Иогансон, Василий </a:t>
            </a:r>
            <a:r>
              <a:rPr lang="ru-RU" sz="2000" b="1" dirty="0"/>
              <a:t>Соколов,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Дмитрий </a:t>
            </a:r>
            <a:r>
              <a:rPr lang="ru-RU" sz="2000" b="1" dirty="0" err="1"/>
              <a:t>Тегин</a:t>
            </a:r>
            <a:r>
              <a:rPr lang="ru-RU" sz="2000" b="1" dirty="0"/>
              <a:t>, Наталья </a:t>
            </a:r>
            <a:r>
              <a:rPr lang="ru-RU" sz="2000" b="1" dirty="0" err="1"/>
              <a:t>Файдыш</a:t>
            </a:r>
            <a:r>
              <a:rPr lang="ru-RU" sz="2000" b="1" dirty="0"/>
              <a:t>-Крандиевская, Никита </a:t>
            </a:r>
            <a:r>
              <a:rPr lang="ru-RU" sz="2000" b="1" dirty="0" smtClean="0"/>
              <a:t>Чебаков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2707" y="478302"/>
            <a:ext cx="11197883" cy="8327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1950 год – картина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«Выступление В. И. Ленина на III съезде комсомола».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80" y="1311007"/>
            <a:ext cx="8196549" cy="53185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710" y="5416061"/>
            <a:ext cx="3733800" cy="56395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П. Пикассо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7" y="513643"/>
            <a:ext cx="4130725" cy="473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6"/>
          <a:stretch/>
        </p:blipFill>
        <p:spPr>
          <a:xfrm>
            <a:off x="5678839" y="368602"/>
            <a:ext cx="2051776" cy="27051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897" y="0"/>
            <a:ext cx="3154849" cy="31548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537" y="3360145"/>
            <a:ext cx="4660424" cy="335282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244</Words>
  <Application>Microsoft Office PowerPoint</Application>
  <PresentationFormat>Широкоэкранный</PresentationFormat>
  <Paragraphs>34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ТЕМА:</vt:lpstr>
      <vt:lpstr>Тема :  Духовное развитие общества  в 50-60 годы XX столетия.</vt:lpstr>
      <vt:lpstr>Редакция газеты «НАЗАД В СССР»</vt:lpstr>
      <vt:lpstr>Видео «СССР в 50 – 60 годы»</vt:lpstr>
      <vt:lpstr>Видео – выступление  Р. Рождественского</vt:lpstr>
      <vt:lpstr>Фрагмент фильма  «Летят журавли» (1957 г.)</vt:lpstr>
      <vt:lpstr>Авторы - Борис Иогансон, Василий Соколов,  Дмитрий Тегин, Наталья Файдыш-Крандиевская, Никита Чебаков</vt:lpstr>
      <vt:lpstr>Презентация PowerPoint</vt:lpstr>
      <vt:lpstr>Фрагмент фильма  «Девчата» (1962 г.)</vt:lpstr>
      <vt:lpstr>Всемирный  фестиваль молодежи и студентов    1957 г.</vt:lpstr>
      <vt:lpstr>Эмоциональная разгрузка</vt:lpstr>
      <vt:lpstr>Фрагмент фильма  «Кубанские казаки» (1950 г.)</vt:lpstr>
      <vt:lpstr>Реклама 50-60 годов</vt:lpstr>
      <vt:lpstr>Презентация PowerPoint</vt:lpstr>
      <vt:lpstr>Скульптор –  Эрнест Неизвестный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2020-02-17T02:13:34Z</dcterms:created>
  <dcterms:modified xsi:type="dcterms:W3CDTF">2020-02-19T02:08:23Z</dcterms:modified>
</cp:coreProperties>
</file>