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1" r:id="rId3"/>
    <p:sldId id="257" r:id="rId4"/>
    <p:sldId id="258" r:id="rId5"/>
    <p:sldId id="262" r:id="rId6"/>
    <p:sldId id="259" r:id="rId7"/>
    <p:sldId id="260" r:id="rId8"/>
    <p:sldId id="263" r:id="rId9"/>
    <p:sldId id="270" r:id="rId10"/>
    <p:sldId id="279" r:id="rId11"/>
    <p:sldId id="278" r:id="rId12"/>
    <p:sldId id="273" r:id="rId13"/>
    <p:sldId id="272" r:id="rId14"/>
    <p:sldId id="280" r:id="rId15"/>
    <p:sldId id="276" r:id="rId16"/>
    <p:sldId id="274" r:id="rId17"/>
    <p:sldId id="28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4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09585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788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556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827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8060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720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7874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5818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74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957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619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818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995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0465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0967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9551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233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DBDDC6-2A15-44A6-9AE1-C82579737407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8B978CE-9EFA-4922-9AA4-652FD52A1B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067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.jpeg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757900"/>
            <a:ext cx="7200800" cy="172819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Проект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sz="4400" b="1" dirty="0" smtClean="0">
                <a:solidFill>
                  <a:srgbClr val="002060"/>
                </a:solidFill>
              </a:rPr>
              <a:t>«Ах, </a:t>
            </a:r>
            <a:r>
              <a:rPr lang="ru-RU" sz="4400" b="1" dirty="0">
                <a:solidFill>
                  <a:srgbClr val="002060"/>
                </a:solidFill>
              </a:rPr>
              <a:t>М</a:t>
            </a:r>
            <a:r>
              <a:rPr lang="ru-RU" sz="4400" b="1" dirty="0" smtClean="0">
                <a:solidFill>
                  <a:srgbClr val="002060"/>
                </a:solidFill>
              </a:rPr>
              <a:t>атрешечка-Матрешка</a:t>
            </a:r>
            <a:r>
              <a:rPr lang="ru-RU" sz="4400" b="1" dirty="0" smtClean="0">
                <a:solidFill>
                  <a:srgbClr val="002060"/>
                </a:solidFill>
              </a:rPr>
              <a:t>, хороша-не рассказать!»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14873" y="4521560"/>
            <a:ext cx="4445705" cy="1643744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Выполнили воспитатели:</a:t>
            </a:r>
            <a:endParaRPr lang="ru-RU" sz="2400" b="1" dirty="0">
              <a:solidFill>
                <a:srgbClr val="002060"/>
              </a:solidFill>
            </a:endParaRP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</a:rPr>
              <a:t> 1</a:t>
            </a:r>
            <a:r>
              <a:rPr lang="ru-RU" sz="1800" b="1" dirty="0">
                <a:solidFill>
                  <a:srgbClr val="002060"/>
                </a:solidFill>
              </a:rPr>
              <a:t>кв. </a:t>
            </a:r>
            <a:r>
              <a:rPr lang="ru-RU" sz="1800" b="1" dirty="0" err="1" smtClean="0">
                <a:solidFill>
                  <a:srgbClr val="002060"/>
                </a:solidFill>
              </a:rPr>
              <a:t>атегории</a:t>
            </a:r>
            <a:r>
              <a:rPr lang="ru-RU" sz="1800" b="1" dirty="0" smtClean="0">
                <a:solidFill>
                  <a:srgbClr val="002060"/>
                </a:solidFill>
              </a:rPr>
              <a:t> Давлетхузина Г.И.,</a:t>
            </a:r>
          </a:p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ru-RU" sz="1800" b="1" dirty="0">
                <a:solidFill>
                  <a:srgbClr val="002060"/>
                </a:solidFill>
              </a:rPr>
              <a:t>в</a:t>
            </a:r>
            <a:r>
              <a:rPr lang="ru-RU" sz="1800" b="1" dirty="0" smtClean="0">
                <a:solidFill>
                  <a:srgbClr val="002060"/>
                </a:solidFill>
              </a:rPr>
              <a:t>ысшей кв. категории Макарова Л.В.</a:t>
            </a:r>
            <a:endParaRPr lang="ru-RU" sz="1800" b="1" dirty="0">
              <a:solidFill>
                <a:srgbClr val="00206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5600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" y="3703209"/>
            <a:ext cx="5026045" cy="2741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332656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>
              <a:buClr>
                <a:srgbClr val="83992A"/>
              </a:buClr>
              <a:buSzPct val="115000"/>
            </a:pPr>
            <a:r>
              <a:rPr lang="en-US" sz="2400" b="1" dirty="0" smtClean="0">
                <a:solidFill>
                  <a:srgbClr val="002060"/>
                </a:solidFill>
              </a:rPr>
              <a:t>IV </a:t>
            </a:r>
            <a:r>
              <a:rPr lang="ru-RU" sz="2400" b="1" dirty="0" smtClean="0">
                <a:solidFill>
                  <a:srgbClr val="002060"/>
                </a:solidFill>
              </a:rPr>
              <a:t>Всероссийский педагогический конкурс «Воспитание патриота и гражданина России 21 века».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1" y="654896"/>
            <a:ext cx="7989891" cy="141678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Беседа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«День рождение матрешки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-24 октября»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43637" y="2071678"/>
            <a:ext cx="2337944" cy="2668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97" y="1861224"/>
            <a:ext cx="2400525" cy="29433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2071678"/>
            <a:ext cx="2487384" cy="23898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434409"/>
            <a:ext cx="4229985" cy="18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3162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4071" y="452433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</a:t>
            </a:r>
            <a:r>
              <a:rPr lang="ru-RU" b="1" dirty="0" smtClean="0">
                <a:solidFill>
                  <a:srgbClr val="002060"/>
                </a:solidFill>
              </a:rPr>
              <a:t>есни, стихи ,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частушки о матрешке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619" y="1856841"/>
            <a:ext cx="3271425" cy="46783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889127"/>
              </p:ext>
            </p:extLst>
          </p:nvPr>
        </p:nvGraphicFramePr>
        <p:xfrm>
          <a:off x="3292475" y="4616450"/>
          <a:ext cx="6381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Объект упаковщика для оболочки" showAsIcon="1" r:id="rId4" imgW="607320" imgH="491040" progId="Package">
                  <p:embed/>
                </p:oleObj>
              </mc:Choice>
              <mc:Fallback>
                <p:oleObj name="Объект упаковщика для оболочки" showAsIcon="1" r:id="rId4" imgW="607320" imgH="491040" progId="Package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92475" y="4616450"/>
                        <a:ext cx="638175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47" y="1856841"/>
            <a:ext cx="3223857" cy="4534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6469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120" y="424266"/>
            <a:ext cx="6798734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«Строим домик для Матрешки»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42403"/>
            <a:ext cx="2816862" cy="37411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82" y="3117721"/>
            <a:ext cx="2659879" cy="30710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786" y="2060848"/>
            <a:ext cx="2774350" cy="3682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6085" y="188640"/>
            <a:ext cx="72390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Дидактические игры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132" y="1571612"/>
            <a:ext cx="2149892" cy="209125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4" b="-1077"/>
          <a:stretch/>
        </p:blipFill>
        <p:spPr>
          <a:xfrm>
            <a:off x="644066" y="3573016"/>
            <a:ext cx="4572032" cy="23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691" y="3444597"/>
            <a:ext cx="1556855" cy="3009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66" y="1331640"/>
            <a:ext cx="4576006" cy="208809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456" y="667297"/>
            <a:ext cx="774305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НОД «Укрась матрешку»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(по мотивам хохломской росписи)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3" r="-1357" b="14026"/>
          <a:stretch/>
        </p:blipFill>
        <p:spPr>
          <a:xfrm>
            <a:off x="2051720" y="1817953"/>
            <a:ext cx="2579660" cy="4395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r="1563" b="19611"/>
          <a:stretch/>
        </p:blipFill>
        <p:spPr>
          <a:xfrm>
            <a:off x="4427984" y="1810297"/>
            <a:ext cx="2577867" cy="43919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73177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8706" y="430344"/>
            <a:ext cx="6059016" cy="6983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Играем с матрешками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8680"/>
            <a:ext cx="5120569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68" b="-890"/>
          <a:stretch/>
        </p:blipFill>
        <p:spPr>
          <a:xfrm>
            <a:off x="2699792" y="3573016"/>
            <a:ext cx="5220072" cy="2830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5926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026004" cy="206510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Выставка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«Раскрасавица  матрешка»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8" y="1928802"/>
            <a:ext cx="2062507" cy="4583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95" t="13627" r="13699" b="5080"/>
          <a:stretch/>
        </p:blipFill>
        <p:spPr>
          <a:xfrm rot="10800000">
            <a:off x="3214678" y="4286256"/>
            <a:ext cx="4680518" cy="2304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0" r="-8333" b="35300"/>
          <a:stretch/>
        </p:blipFill>
        <p:spPr>
          <a:xfrm>
            <a:off x="3500430" y="1928802"/>
            <a:ext cx="3929090" cy="2215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420888"/>
            <a:ext cx="72390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Спасибо за внимание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192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908720"/>
            <a:ext cx="7776864" cy="5328592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Продолжительность </a:t>
            </a: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проекта: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краткосрочный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недели) 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 проекта: информационный, игровой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Тип проекта: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творческий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Участники проекта: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дети группы воспитатели, родители.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Возраст детей: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3-4 года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ознакомление детей с такой замечательной русской народной игрушкой- как матрешка.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7021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764704"/>
            <a:ext cx="7920880" cy="547260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«Мы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уверены в том, что народная игрушка является при тщательном ее изучении, неисчерпаемым источником мудрой и творческой педагогики» Е. </a:t>
            </a:r>
            <a:r>
              <a:rPr lang="ru-RU" sz="28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Флерина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800" b="1" dirty="0" smtClean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Приобщение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 к народной культуре. народному искусству является средством формирования у них развития духовности. Знакомя детей  с русской народной игрушкой- матрешкой, мы уделяем внимание духовному воспитанию, воспитание патриотизма, формируем творчески развитую личность, знакомим ребенка с русскими традициями.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Цель: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564904"/>
            <a:ext cx="6798736" cy="3444997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познакомить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с народной игрушкой (матрешкой) через интеграцию познавательно-речевого общения и продуктивной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</a:p>
          <a:p>
            <a:pPr algn="just"/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Задачи для педагогов: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96563"/>
            <a:ext cx="7776864" cy="4312757"/>
          </a:xfrm>
        </p:spPr>
        <p:txBody>
          <a:bodyPr>
            <a:normAutofit fontScale="62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 для педагогов: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реализации детьми творческо-исследовательского проекта;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интерес к национальной и исторической культуре;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развитию интереса детей к истории появления старинных и современных предметов рукотворного мира, к процессу открытия новых необычных знаний о  предмете – матрешке;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формирования у детей познавательных и речевых умений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творческому самовыражению детей в различных видах деятельности (познавательно-исследовательской, игровой, музыкальной, изобразительной);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вовлекать семьи воспитанников в образовательный процесс.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542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Задачи для детей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520426"/>
            <a:ext cx="7704856" cy="4464496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300" b="1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для детей: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элементарные представления об истории человечества через знакомство с историей возникновения матрешки;  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приобщать детей к народному декоративно-прикладному искусству;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интерес и любовь к народному творчеству, умение внимательно рассматривать и обыгрывать народную игрушку;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исследовательский интерес, привлекать внимание к некоторым средствам выразительности -цвет, форма и т д);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43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и активизировать словарный запас детей за счет расширения знаний о народной игрушке, действия с ней</a:t>
            </a:r>
            <a:r>
              <a:rPr lang="ru-RU" sz="4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0217" y="620688"/>
            <a:ext cx="6798734" cy="1303867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Задачи для родителей: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420889"/>
            <a:ext cx="7292033" cy="3514244"/>
          </a:xfrm>
        </p:spPr>
        <p:txBody>
          <a:bodyPr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оказать помощь в создании выставки «Такие разные матрешки»;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учитывать опыт детей, приобретенный в детском саду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принимать активное участие в реализации проекта;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ru-RU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193" y="188640"/>
            <a:ext cx="7724080" cy="130386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Ожидаемые результаты по проекту: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193" y="1196752"/>
            <a:ext cx="7498444" cy="4888821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детей сформированы представления об истории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возникновения</a:t>
            </a:r>
            <a:r>
              <a:rPr lang="ru-RU" sz="2000" b="1" dirty="0">
                <a:solidFill>
                  <a:srgbClr val="00206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матрешки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приобретены знания о народных умельцах изготовления матрешки, особенности русской народной игрушки (материал, форма, цвет, узоры); 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детей повысился интерес к изучению народной культуры России,;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родителей появилась заинтересованность к совместной деятельности с детьми в ходе реализации проекта,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повысилась педагогическая культура родителей, что позволило педагогу установить с ними доверительные и партнерские отношения.</a:t>
            </a:r>
            <a:endParaRPr lang="ru-RU" sz="20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966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340768"/>
            <a:ext cx="3861692" cy="460851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Презентация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«Две Матрены,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три </a:t>
            </a:r>
            <a:r>
              <a:rPr lang="ru-RU" sz="3200" b="1" dirty="0" err="1" smtClean="0">
                <a:solidFill>
                  <a:srgbClr val="002060"/>
                </a:solidFill>
              </a:rPr>
              <a:t>Матрешечки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и еще Матрешечка»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92696"/>
            <a:ext cx="3744416" cy="556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688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361</TotalTime>
  <Words>511</Words>
  <Application>Microsoft Office PowerPoint</Application>
  <PresentationFormat>Экран (4:3)</PresentationFormat>
  <Paragraphs>58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Calibri</vt:lpstr>
      <vt:lpstr>Garamond</vt:lpstr>
      <vt:lpstr>Symbol</vt:lpstr>
      <vt:lpstr>Times New Roman</vt:lpstr>
      <vt:lpstr>Wingdings</vt:lpstr>
      <vt:lpstr>Натуральные материалы</vt:lpstr>
      <vt:lpstr>Объект упаковщика для оболочки</vt:lpstr>
      <vt:lpstr> Проект «Ах, Матрешечка-Матрешка, хороша-не рассказать!»</vt:lpstr>
      <vt:lpstr>Презентация PowerPoint</vt:lpstr>
      <vt:lpstr>Презентация PowerPoint</vt:lpstr>
      <vt:lpstr>Цель:</vt:lpstr>
      <vt:lpstr>Задачи для педагогов:</vt:lpstr>
      <vt:lpstr>Задачи для детей</vt:lpstr>
      <vt:lpstr>Задачи для родителей:</vt:lpstr>
      <vt:lpstr>Ожидаемые результаты по проекту:</vt:lpstr>
      <vt:lpstr>Презентация  «Две Матрены,  три Матрешечки  и еще Матрешечка»</vt:lpstr>
      <vt:lpstr>Беседа  «День рождение матрешки -24 октября»</vt:lpstr>
      <vt:lpstr>Песни, стихи ,  частушки о матрешке</vt:lpstr>
      <vt:lpstr>«Строим домик для Матрешки»</vt:lpstr>
      <vt:lpstr>Дидактические игры</vt:lpstr>
      <vt:lpstr>НОД «Укрась матрешку»  (по мотивам хохломской росписи)</vt:lpstr>
      <vt:lpstr>Играем с матрешками</vt:lpstr>
      <vt:lpstr>Выставка  «Раскрасавица  матрешка»</vt:lpstr>
      <vt:lpstr>Спасибо за внимание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«Ах, матрешечка-Матрешка, Хороша-не рассказать!»</dc:title>
  <dc:creator>евросеть</dc:creator>
  <cp:lastModifiedBy>Larisa</cp:lastModifiedBy>
  <cp:revision>42</cp:revision>
  <dcterms:created xsi:type="dcterms:W3CDTF">2024-10-19T14:57:23Z</dcterms:created>
  <dcterms:modified xsi:type="dcterms:W3CDTF">2024-12-09T13:21:03Z</dcterms:modified>
</cp:coreProperties>
</file>