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8" r:id="rId4"/>
    <p:sldId id="261" r:id="rId5"/>
    <p:sldId id="262" r:id="rId6"/>
  </p:sldIdLst>
  <p:sldSz cx="9906000" cy="6858000" type="A4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2328" y="73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60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20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811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4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3018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62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6226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8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0"/>
            <a:ext cx="8420100" cy="1362075"/>
          </a:xfrm>
        </p:spPr>
        <p:txBody>
          <a:bodyPr anchor="t"/>
          <a:lstStyle>
            <a:lvl1pPr algn="l">
              <a:defRPr sz="5778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4"/>
            <a:ext cx="8420100" cy="1500186"/>
          </a:xfrm>
        </p:spPr>
        <p:txBody>
          <a:bodyPr anchor="b"/>
          <a:lstStyle>
            <a:lvl1pPr marL="0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1pPr>
            <a:lvl2pPr marL="66038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20759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3pPr>
            <a:lvl4pPr marL="1981139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4pPr>
            <a:lvl5pPr marL="2641519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5pPr>
            <a:lvl6pPr marL="3301898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6pPr>
            <a:lvl7pPr marL="3962278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7pPr>
            <a:lvl8pPr marL="4622658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8pPr>
            <a:lvl9pPr marL="5283037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1" y="1535113"/>
            <a:ext cx="4376870" cy="639762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1" y="2174875"/>
            <a:ext cx="4376870" cy="3951288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1"/>
            </a:lvl4pPr>
            <a:lvl5pPr>
              <a:defRPr sz="2311"/>
            </a:lvl5pPr>
            <a:lvl6pPr>
              <a:defRPr sz="2311"/>
            </a:lvl6pPr>
            <a:lvl7pPr>
              <a:defRPr sz="2311"/>
            </a:lvl7pPr>
            <a:lvl8pPr>
              <a:defRPr sz="2311"/>
            </a:lvl8pPr>
            <a:lvl9pPr>
              <a:defRPr sz="231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3" y="1535113"/>
            <a:ext cx="4378589" cy="639762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80" indent="0">
              <a:buNone/>
              <a:defRPr sz="2889" b="1"/>
            </a:lvl2pPr>
            <a:lvl3pPr marL="1320759" indent="0">
              <a:buNone/>
              <a:defRPr sz="2600" b="1"/>
            </a:lvl3pPr>
            <a:lvl4pPr marL="1981139" indent="0">
              <a:buNone/>
              <a:defRPr sz="2311" b="1"/>
            </a:lvl4pPr>
            <a:lvl5pPr marL="2641519" indent="0">
              <a:buNone/>
              <a:defRPr sz="2311" b="1"/>
            </a:lvl5pPr>
            <a:lvl6pPr marL="3301898" indent="0">
              <a:buNone/>
              <a:defRPr sz="2311" b="1"/>
            </a:lvl6pPr>
            <a:lvl7pPr marL="3962278" indent="0">
              <a:buNone/>
              <a:defRPr sz="2311" b="1"/>
            </a:lvl7pPr>
            <a:lvl8pPr marL="4622658" indent="0">
              <a:buNone/>
              <a:defRPr sz="2311" b="1"/>
            </a:lvl8pPr>
            <a:lvl9pPr marL="5283037" indent="0">
              <a:buNone/>
              <a:defRPr sz="231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3" y="2174875"/>
            <a:ext cx="4378589" cy="3951288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1"/>
            </a:lvl4pPr>
            <a:lvl5pPr>
              <a:defRPr sz="2311"/>
            </a:lvl5pPr>
            <a:lvl6pPr>
              <a:defRPr sz="2311"/>
            </a:lvl6pPr>
            <a:lvl7pPr>
              <a:defRPr sz="2311"/>
            </a:lvl7pPr>
            <a:lvl8pPr>
              <a:defRPr sz="2311"/>
            </a:lvl8pPr>
            <a:lvl9pPr>
              <a:defRPr sz="231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3051"/>
            <a:ext cx="3259006" cy="1162050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2" y="273051"/>
            <a:ext cx="5537730" cy="5853113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2" y="1435101"/>
            <a:ext cx="3259006" cy="4691063"/>
          </a:xfrm>
        </p:spPr>
        <p:txBody>
          <a:bodyPr/>
          <a:lstStyle>
            <a:lvl1pPr marL="0" indent="0">
              <a:buNone/>
              <a:defRPr sz="2022"/>
            </a:lvl1pPr>
            <a:lvl2pPr marL="660380" indent="0">
              <a:buNone/>
              <a:defRPr sz="1733"/>
            </a:lvl2pPr>
            <a:lvl3pPr marL="1320759" indent="0">
              <a:buNone/>
              <a:defRPr sz="1444"/>
            </a:lvl3pPr>
            <a:lvl4pPr marL="1981139" indent="0">
              <a:buNone/>
              <a:defRPr sz="1300"/>
            </a:lvl4pPr>
            <a:lvl5pPr marL="2641519" indent="0">
              <a:buNone/>
              <a:defRPr sz="1300"/>
            </a:lvl5pPr>
            <a:lvl6pPr marL="3301898" indent="0">
              <a:buNone/>
              <a:defRPr sz="1300"/>
            </a:lvl6pPr>
            <a:lvl7pPr marL="3962278" indent="0">
              <a:buNone/>
              <a:defRPr sz="1300"/>
            </a:lvl7pPr>
            <a:lvl8pPr marL="4622658" indent="0">
              <a:buNone/>
              <a:defRPr sz="1300"/>
            </a:lvl8pPr>
            <a:lvl9pPr marL="5283037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4622"/>
            </a:lvl1pPr>
            <a:lvl2pPr marL="660380" indent="0">
              <a:buNone/>
              <a:defRPr sz="4044"/>
            </a:lvl2pPr>
            <a:lvl3pPr marL="1320759" indent="0">
              <a:buNone/>
              <a:defRPr sz="3467"/>
            </a:lvl3pPr>
            <a:lvl4pPr marL="1981139" indent="0">
              <a:buNone/>
              <a:defRPr sz="2889"/>
            </a:lvl4pPr>
            <a:lvl5pPr marL="2641519" indent="0">
              <a:buNone/>
              <a:defRPr sz="2889"/>
            </a:lvl5pPr>
            <a:lvl6pPr marL="3301898" indent="0">
              <a:buNone/>
              <a:defRPr sz="2889"/>
            </a:lvl6pPr>
            <a:lvl7pPr marL="3962278" indent="0">
              <a:buNone/>
              <a:defRPr sz="2889"/>
            </a:lvl7pPr>
            <a:lvl8pPr marL="4622658" indent="0">
              <a:buNone/>
              <a:defRPr sz="2889"/>
            </a:lvl8pPr>
            <a:lvl9pPr marL="5283037" indent="0">
              <a:buNone/>
              <a:defRPr sz="2889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2"/>
          </a:xfrm>
        </p:spPr>
        <p:txBody>
          <a:bodyPr/>
          <a:lstStyle>
            <a:lvl1pPr marL="0" indent="0">
              <a:buNone/>
              <a:defRPr sz="2022"/>
            </a:lvl1pPr>
            <a:lvl2pPr marL="660380" indent="0">
              <a:buNone/>
              <a:defRPr sz="1733"/>
            </a:lvl2pPr>
            <a:lvl3pPr marL="1320759" indent="0">
              <a:buNone/>
              <a:defRPr sz="1444"/>
            </a:lvl3pPr>
            <a:lvl4pPr marL="1981139" indent="0">
              <a:buNone/>
              <a:defRPr sz="1300"/>
            </a:lvl4pPr>
            <a:lvl5pPr marL="2641519" indent="0">
              <a:buNone/>
              <a:defRPr sz="1300"/>
            </a:lvl5pPr>
            <a:lvl6pPr marL="3301898" indent="0">
              <a:buNone/>
              <a:defRPr sz="1300"/>
            </a:lvl6pPr>
            <a:lvl7pPr marL="3962278" indent="0">
              <a:buNone/>
              <a:defRPr sz="1300"/>
            </a:lvl7pPr>
            <a:lvl8pPr marL="4622658" indent="0">
              <a:buNone/>
              <a:defRPr sz="1300"/>
            </a:lvl8pPr>
            <a:lvl9pPr marL="5283037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320759" rtl="0" eaLnBrk="1" latinLnBrk="0" hangingPunct="1">
        <a:spcBef>
          <a:spcPct val="0"/>
        </a:spcBef>
        <a:buNone/>
        <a:defRPr sz="63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5285" indent="-495285" algn="l" defTabSz="1320759" rtl="0" eaLnBrk="1" latinLnBrk="0" hangingPunct="1">
        <a:spcBef>
          <a:spcPct val="20000"/>
        </a:spcBef>
        <a:buFont typeface="Arial" pitchFamily="34" charset="0"/>
        <a:buChar char="•"/>
        <a:defRPr sz="4622" kern="1200">
          <a:solidFill>
            <a:schemeClr val="tx1"/>
          </a:solidFill>
          <a:latin typeface="+mn-lt"/>
          <a:ea typeface="+mn-ea"/>
          <a:cs typeface="+mn-cs"/>
        </a:defRPr>
      </a:lvl1pPr>
      <a:lvl2pPr marL="1073117" indent="-412737" algn="l" defTabSz="1320759" rtl="0" eaLnBrk="1" latinLnBrk="0" hangingPunct="1">
        <a:spcBef>
          <a:spcPct val="20000"/>
        </a:spcBef>
        <a:buFont typeface="Arial" pitchFamily="34" charset="0"/>
        <a:buChar char="–"/>
        <a:defRPr sz="4044" kern="1200">
          <a:solidFill>
            <a:schemeClr val="tx1"/>
          </a:solidFill>
          <a:latin typeface="+mn-lt"/>
          <a:ea typeface="+mn-ea"/>
          <a:cs typeface="+mn-cs"/>
        </a:defRPr>
      </a:lvl2pPr>
      <a:lvl3pPr marL="1650949" indent="-330190" algn="l" defTabSz="1320759" rtl="0" eaLnBrk="1" latinLnBrk="0" hangingPunct="1">
        <a:spcBef>
          <a:spcPct val="20000"/>
        </a:spcBef>
        <a:buFont typeface="Arial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3pPr>
      <a:lvl4pPr marL="2311329" indent="-330190" algn="l" defTabSz="1320759" rtl="0" eaLnBrk="1" latinLnBrk="0" hangingPunct="1">
        <a:spcBef>
          <a:spcPct val="20000"/>
        </a:spcBef>
        <a:buFont typeface="Arial" pitchFamily="34" charset="0"/>
        <a:buChar char="–"/>
        <a:defRPr sz="2889" kern="1200">
          <a:solidFill>
            <a:schemeClr val="tx1"/>
          </a:solidFill>
          <a:latin typeface="+mn-lt"/>
          <a:ea typeface="+mn-ea"/>
          <a:cs typeface="+mn-cs"/>
        </a:defRPr>
      </a:lvl4pPr>
      <a:lvl5pPr marL="2971709" indent="-330190" algn="l" defTabSz="1320759" rtl="0" eaLnBrk="1" latinLnBrk="0" hangingPunct="1">
        <a:spcBef>
          <a:spcPct val="20000"/>
        </a:spcBef>
        <a:buFont typeface="Arial" pitchFamily="34" charset="0"/>
        <a:buChar char="»"/>
        <a:defRPr sz="2889" kern="1200">
          <a:solidFill>
            <a:schemeClr val="tx1"/>
          </a:solidFill>
          <a:latin typeface="+mn-lt"/>
          <a:ea typeface="+mn-ea"/>
          <a:cs typeface="+mn-cs"/>
        </a:defRPr>
      </a:lvl5pPr>
      <a:lvl6pPr marL="3632088" indent="-330190" algn="l" defTabSz="1320759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6pPr>
      <a:lvl7pPr marL="4292468" indent="-330190" algn="l" defTabSz="1320759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7pPr>
      <a:lvl8pPr marL="4952848" indent="-330190" algn="l" defTabSz="1320759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8pPr>
      <a:lvl9pPr marL="5613227" indent="-330190" algn="l" defTabSz="1320759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80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5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3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519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9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7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658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3037" algn="l" defTabSz="1320759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1\Desktop\Semya_704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0518" y="0"/>
            <a:ext cx="3817964" cy="509876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65753" y="5301208"/>
            <a:ext cx="454024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КНИЖКА – РАСКРАСКА</a:t>
            </a:r>
          </a:p>
          <a:p>
            <a:pPr algn="ctr"/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«МАЛЕНЬКИМ ДЕТЯМ – БОЛЬШИЕ ПРАВА»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498839" y="5280689"/>
            <a:ext cx="4274074" cy="13336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64" y="116632"/>
            <a:ext cx="4447059" cy="63367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976" y="404664"/>
            <a:ext cx="5052764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18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64" y="347083"/>
            <a:ext cx="4464496" cy="59058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975" y="347083"/>
            <a:ext cx="4993121" cy="589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44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394447"/>
            <a:ext cx="4599313" cy="58326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7016" y="250431"/>
            <a:ext cx="4456170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0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80" y="332656"/>
            <a:ext cx="4576165" cy="62646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645" y="2722"/>
            <a:ext cx="5197315" cy="6685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06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10</Words>
  <Application>Microsoft Office PowerPoint</Application>
  <PresentationFormat>Лист A4 (210x297 мм)</PresentationFormat>
  <Paragraphs>2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15</cp:revision>
  <dcterms:created xsi:type="dcterms:W3CDTF">2018-02-28T02:39:18Z</dcterms:created>
  <dcterms:modified xsi:type="dcterms:W3CDTF">2020-02-12T23:46:21Z</dcterms:modified>
</cp:coreProperties>
</file>