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2" r:id="rId3"/>
    <p:sldId id="257" r:id="rId4"/>
    <p:sldId id="258" r:id="rId5"/>
    <p:sldId id="259" r:id="rId6"/>
    <p:sldId id="273" r:id="rId7"/>
    <p:sldId id="276" r:id="rId8"/>
    <p:sldId id="261" r:id="rId9"/>
    <p:sldId id="263" r:id="rId10"/>
    <p:sldId id="264" r:id="rId11"/>
    <p:sldId id="272" r:id="rId12"/>
    <p:sldId id="277" r:id="rId13"/>
    <p:sldId id="274" r:id="rId14"/>
    <p:sldId id="278" r:id="rId15"/>
    <p:sldId id="265" r:id="rId16"/>
    <p:sldId id="275" r:id="rId17"/>
    <p:sldId id="279" r:id="rId18"/>
    <p:sldId id="280" r:id="rId19"/>
    <p:sldId id="282" r:id="rId20"/>
    <p:sldId id="281" r:id="rId21"/>
    <p:sldId id="283" r:id="rId22"/>
    <p:sldId id="285" r:id="rId23"/>
    <p:sldId id="284" r:id="rId24"/>
    <p:sldId id="266" r:id="rId25"/>
    <p:sldId id="286" r:id="rId26"/>
    <p:sldId id="287" r:id="rId27"/>
    <p:sldId id="288" r:id="rId28"/>
    <p:sldId id="267" r:id="rId29"/>
    <p:sldId id="26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48819-B07A-47DB-8A10-214B56AD9BF5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3377D-BE01-472E-A73F-D2F29594F1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3377D-BE01-472E-A73F-D2F29594F1D9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DE7E7-7B43-4E2C-AFC8-21F4D1C14481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0C598-FCFB-4D6D-B850-A5E280AB99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90;&#1072;&#1083;&#1100;&#1103;\Desktop\&#1087;&#1086;&#1089;&#1083;&#1077;&#1076;&#1085;&#1080;&#1081;%20&#1079;&#1074;&#1086;&#1085;&#1086;&#1082;\&#1084;&#1080;&#1085;&#1091;&#1089;&#1086;&#1074;&#1082;&#1080;\&#1080;&#1079;%20&#1082;&#1092;%20_&#1042;&#1086;&#1076;&#1077;&#1074;&#1080;&#1083;&#1100;_%20-%20&#1043;&#1072;&#1076;&#1072;&#1083;&#1082;&#1072;%20_&#1045;&#1078;&#1077;&#1076;&#1085;&#1077;&#1074;&#1085;&#1086;..._%20&#1084;&#1080;&#1085;&#1091;&#1089;%20(www.hotplayer.ru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90;&#1072;&#1083;&#1100;&#1103;\Desktop\&#1087;&#1086;&#1089;&#1083;&#1077;&#1076;&#1085;&#1080;&#1081;%20&#1079;&#1074;&#1086;&#1085;&#1086;&#1082;\&#1084;&#1080;&#1085;&#1091;&#1089;&#1086;&#1074;&#1082;&#1080;\&#1080;&#1079;%20&#1082;&#1092;%20_&#1042;&#1086;&#1076;&#1077;&#1074;&#1080;&#1083;&#1100;_%20-%20&#1043;&#1072;&#1076;&#1072;&#1083;&#1082;&#1072;%20_&#1045;&#1078;&#1077;&#1076;&#1085;&#1077;&#1074;&#1085;&#1086;..._%20&#1084;&#1080;&#1085;&#1091;&#1089;%20(www.hotplayer.ru).mp3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83;&#1100;&#1103;\Desktop\&#1087;&#1086;&#1089;&#1083;&#1077;&#1076;&#1085;&#1080;&#1081;%20&#1079;&#1074;&#1086;&#1085;&#1086;&#1082;\&#1074;&#1080;&#1076;&#1077;&#1086;\&#1047;&#1074;&#1091;&#1082;%20&#1044;&#1086;&#1078;&#1076;&#1103;%20&#1052;&#1086;&#1083;&#1085;&#1080;&#1103;%20&#1080;%20&#1056;&#1072;&#1089;&#1082;&#1072;&#1090;&#1099;%20&#1043;&#1088;&#1086;&#1084;%20_%20&#1047;&#1074;&#1091;&#1082;%20&#1075;&#1088;&#1086;&#1079;&#1099;%20&#1080;%20&#1091;&#1076;&#1072;&#1088;&#1086;&#1074;%20&#1084;&#1086;&#1083;&#1085;&#1080;&#1080;%20_%20The%20sound%20of%20a%20t%20(1)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2928957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СТРАНЕ </a:t>
            </a: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НЕДОУЧЕННЫХ </a:t>
            </a:r>
            <a:b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УРОКОВ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714752"/>
            <a:ext cx="6400800" cy="19288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Все персонажи  и события являются вымышленными. Любое совпадение с реальными людьми или событиями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случайны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На уроках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русского языка и литературы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928934"/>
            <a:ext cx="8229600" cy="284003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Танцы с выпускниками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endParaRPr lang="ru-RU" sz="4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Интервью </a:t>
            </a:r>
            <a:b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со звездой </a:t>
            </a:r>
            <a:endParaRPr lang="ru-RU" sz="60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15462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Альтернативная 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биография Пушкина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изложении выпускников 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9-х 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классов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2023 года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Ток-шоу</a:t>
            </a:r>
            <a:b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«Модный приговор </a:t>
            </a:r>
            <a:b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школы №9»</a:t>
            </a:r>
            <a:endParaRPr lang="ru-RU" sz="54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13c06c5f580aeaee2070d28dd823d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071546"/>
            <a:ext cx="8509060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Интерактивная игра </a:t>
            </a:r>
            <a:b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«Угадай учителя»</a:t>
            </a:r>
            <a:endParaRPr lang="ru-RU" sz="54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Музыкальная пауза</a:t>
            </a:r>
            <a:endParaRPr lang="ru-RU" sz="54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265429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Выпускники 9А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265429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Выпускники 9Б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265429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Выпускники 9В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551181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Журналистское расследование «Секретные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материалы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сериала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«ОГЭ-2023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 СОШ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№9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 кф _Водевиль_ - Гадалка _Ежедневно..._ минус (www.hotplay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214810" y="2857496"/>
            <a:ext cx="728664" cy="728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64399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Последняя новость на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Яндексе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 indent="1270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Приказ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допуске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indent="1270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государственной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indent="1270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итоговой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аттестации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indent="12700"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выпускников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9 классов МБОУ СОШ№9 г. Лесосибирска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 кф _Водевиль_ - Гадалка _Ежедневно..._ минус (www.hotplay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00430" y="2357430"/>
            <a:ext cx="2081226" cy="2081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551181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Открытая студия</a:t>
            </a:r>
            <a:endParaRPr lang="ru-RU" sz="54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незачёт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Bookman Old Style" pitchFamily="18" charset="0"/>
                        </a:rPr>
                        <a:t>зачёт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5511816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Доучим и сдадим!!!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Директор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вук Дождя Молния и Раскаты Гром _ Звук грозы и ударов молнии _ The sound of a t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285728"/>
            <a:ext cx="8120119" cy="609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Маршрутный лист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1357298"/>
          <a:ext cx="8143930" cy="505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846"/>
                <a:gridCol w="6420201"/>
                <a:gridCol w="128588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Задание </a:t>
                      </a:r>
                      <a:endParaRPr lang="ru-RU" sz="2000" dirty="0">
                        <a:solidFill>
                          <a:schemeClr val="bg1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Отметка  о зачете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Репортаж с </a:t>
                      </a: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места событий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accent2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Танцы с выпускниками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 со звездой 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Ток-шоу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Интерактивная игра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Интервью-воспоминания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Музыкальная пауза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Журналистское расследование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Bookman Old Style" pitchFamily="18" charset="0"/>
                          <a:ea typeface="Calibri"/>
                          <a:cs typeface="Times New Roman"/>
                        </a:rPr>
                        <a:t>Открытая студия</a:t>
                      </a:r>
                      <a:endParaRPr lang="ru-RU" sz="2400" dirty="0">
                        <a:solidFill>
                          <a:schemeClr val="tx2">
                            <a:lumMod val="75000"/>
                          </a:schemeClr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478634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Репортаж </a:t>
            </a:r>
            <a:b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с места </a:t>
            </a:r>
            <a:b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>событий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  <a:t/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  <a:ea typeface="Calibri"/>
                <a:cs typeface="Times New Roman"/>
              </a:rPr>
            </a:br>
            <a:endParaRPr lang="ru-R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На уроках математики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355441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На уроках истории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229600" cy="355441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514</Words>
  <Application>Microsoft Office PowerPoint</Application>
  <PresentationFormat>Экран (4:3)</PresentationFormat>
  <Paragraphs>305</Paragraphs>
  <Slides>35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В СТРАНЕ  НЕДОУЧЕННЫХ  УРОКОВ</vt:lpstr>
      <vt:lpstr>Слайд 2</vt:lpstr>
      <vt:lpstr>Последняя новость на Яндексе: </vt:lpstr>
      <vt:lpstr>Директор</vt:lpstr>
      <vt:lpstr>Слайд 5</vt:lpstr>
      <vt:lpstr>Маршрутный лист </vt:lpstr>
      <vt:lpstr>Репортаж  с места  событий </vt:lpstr>
      <vt:lpstr>На уроках математики</vt:lpstr>
      <vt:lpstr>На уроках истории</vt:lpstr>
      <vt:lpstr>На уроках  русского языка и литературы</vt:lpstr>
      <vt:lpstr>Маршрутный лист </vt:lpstr>
      <vt:lpstr>Танцы с выпускниками </vt:lpstr>
      <vt:lpstr>Маршрутный лист </vt:lpstr>
      <vt:lpstr>Интервью  со звездой </vt:lpstr>
      <vt:lpstr>Альтернативная биография Пушкина  в изложении выпускников   9-х классов  2023 года</vt:lpstr>
      <vt:lpstr>Маршрутный лист </vt:lpstr>
      <vt:lpstr>Ток-шоу «Модный приговор  школы №9»</vt:lpstr>
      <vt:lpstr>Маршрутный лист </vt:lpstr>
      <vt:lpstr>Маршрутный лист </vt:lpstr>
      <vt:lpstr>Интерактивная игра  «Угадай учителя»</vt:lpstr>
      <vt:lpstr>Маршрутный лист </vt:lpstr>
      <vt:lpstr>Маршрутный лист </vt:lpstr>
      <vt:lpstr>Музыкальная пауза</vt:lpstr>
      <vt:lpstr>Выпускники 9А</vt:lpstr>
      <vt:lpstr>Выпускники 9Б</vt:lpstr>
      <vt:lpstr>Выпускники 9В</vt:lpstr>
      <vt:lpstr>Маршрутный лист </vt:lpstr>
      <vt:lpstr>Журналистское расследование «Секретные материалы сериала  «ОГЭ-2023 в СОШ №9»</vt:lpstr>
      <vt:lpstr>Слайд 29</vt:lpstr>
      <vt:lpstr>Слайд 30</vt:lpstr>
      <vt:lpstr>Маршрутный лист </vt:lpstr>
      <vt:lpstr>Открытая студия</vt:lpstr>
      <vt:lpstr>Маршрутный лист </vt:lpstr>
      <vt:lpstr>Доучим и сдадим!!!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СТРАНЕ  НЕДОУЧЕННЫХ  УРОКОВ</dc:title>
  <dc:creator>Наталья</dc:creator>
  <cp:lastModifiedBy>Наталья</cp:lastModifiedBy>
  <cp:revision>6</cp:revision>
  <dcterms:created xsi:type="dcterms:W3CDTF">2023-05-16T06:17:34Z</dcterms:created>
  <dcterms:modified xsi:type="dcterms:W3CDTF">2023-05-16T07:44:39Z</dcterms:modified>
</cp:coreProperties>
</file>