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9"/>
  </p:notesMasterIdLst>
  <p:sldIdLst>
    <p:sldId id="259" r:id="rId2"/>
    <p:sldId id="290" r:id="rId3"/>
    <p:sldId id="302" r:id="rId4"/>
    <p:sldId id="291" r:id="rId5"/>
    <p:sldId id="289" r:id="rId6"/>
    <p:sldId id="278" r:id="rId7"/>
    <p:sldId id="280" r:id="rId8"/>
    <p:sldId id="303" r:id="rId9"/>
    <p:sldId id="292" r:id="rId10"/>
    <p:sldId id="293" r:id="rId11"/>
    <p:sldId id="281" r:id="rId12"/>
    <p:sldId id="294" r:id="rId13"/>
    <p:sldId id="295" r:id="rId14"/>
    <p:sldId id="296" r:id="rId15"/>
    <p:sldId id="298" r:id="rId16"/>
    <p:sldId id="297" r:id="rId17"/>
    <p:sldId id="304" r:id="rId18"/>
    <p:sldId id="267" r:id="rId19"/>
    <p:sldId id="305" r:id="rId20"/>
    <p:sldId id="262" r:id="rId21"/>
    <p:sldId id="299" r:id="rId22"/>
    <p:sldId id="307" r:id="rId23"/>
    <p:sldId id="300" r:id="rId24"/>
    <p:sldId id="273" r:id="rId25"/>
    <p:sldId id="309" r:id="rId26"/>
    <p:sldId id="288" r:id="rId27"/>
    <p:sldId id="308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DCFB31-770F-4B7F-B7A7-447EAFA47D75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BAB16B-BB40-448C-B5B3-B13F6490D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6734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55971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6353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72607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0622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10369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08239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4070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0573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4570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1835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0113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ср 03.03.21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5315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D4B85106-76D5-4E4C-A411-3137A13D0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-99392"/>
            <a:ext cx="6948264" cy="573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FDF6069-15FB-4980-A5DC-7EB81B4C9378}"/>
              </a:ext>
            </a:extLst>
          </p:cNvPr>
          <p:cNvSpPr txBox="1"/>
          <p:nvPr/>
        </p:nvSpPr>
        <p:spPr>
          <a:xfrm>
            <a:off x="107504" y="221029"/>
            <a:ext cx="9036496" cy="5984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Цели, которые нужно достигнуть на уроке:</a:t>
            </a:r>
            <a:endParaRPr kumimoji="0" lang="ru-RU" sz="48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Узнать,   какое лицо бывает у   местоимений.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Научиться определять лицо местоимений, различать местоимения.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253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51324F1-C8E9-4148-80EA-511C6B9121FF}"/>
              </a:ext>
            </a:extLst>
          </p:cNvPr>
          <p:cNvSpPr txBox="1"/>
          <p:nvPr/>
        </p:nvSpPr>
        <p:spPr>
          <a:xfrm>
            <a:off x="0" y="260648"/>
            <a:ext cx="9144000" cy="4834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2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Ед. ч.: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2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Я, ты, он, она, оно.</a:t>
            </a:r>
            <a:endParaRPr lang="ru-RU" sz="6600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200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Мн. ч.: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2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Мы, вы, они.</a:t>
            </a:r>
            <a:endParaRPr lang="ru-RU" sz="6600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20A875FD-45F4-4031-8055-EDE75B31F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9949662"/>
              </p:ext>
            </p:extLst>
          </p:nvPr>
        </p:nvGraphicFramePr>
        <p:xfrm>
          <a:off x="0" y="0"/>
          <a:ext cx="9144000" cy="6093296"/>
        </p:xfrm>
        <a:graphic>
          <a:graphicData uri="http://schemas.openxmlformats.org/drawingml/2006/table">
            <a:tbl>
              <a:tblPr firstRow="1" firstCol="1" bandRow="1"/>
              <a:tblGrid>
                <a:gridCol w="2195736">
                  <a:extLst>
                    <a:ext uri="{9D8B030D-6E8A-4147-A177-3AD203B41FA5}">
                      <a16:colId xmlns:a16="http://schemas.microsoft.com/office/drawing/2014/main" xmlns="" val="3257972942"/>
                    </a:ext>
                  </a:extLst>
                </a:gridCol>
                <a:gridCol w="3312368">
                  <a:extLst>
                    <a:ext uri="{9D8B030D-6E8A-4147-A177-3AD203B41FA5}">
                      <a16:colId xmlns:a16="http://schemas.microsoft.com/office/drawing/2014/main" xmlns="" val="2627483460"/>
                    </a:ext>
                  </a:extLst>
                </a:gridCol>
                <a:gridCol w="3635896">
                  <a:extLst>
                    <a:ext uri="{9D8B030D-6E8A-4147-A177-3AD203B41FA5}">
                      <a16:colId xmlns:a16="http://schemas.microsoft.com/office/drawing/2014/main" xmlns="" val="1910718731"/>
                    </a:ext>
                  </a:extLst>
                </a:gridCol>
              </a:tblGrid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Лицо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Единственное число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Множественное число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93289546"/>
                  </a:ext>
                </a:extLst>
              </a:tr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2071881"/>
                  </a:ext>
                </a:extLst>
              </a:tr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19416715"/>
                  </a:ext>
                </a:extLst>
              </a:tr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58641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6102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20A875FD-45F4-4031-8055-EDE75B31F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7435043"/>
              </p:ext>
            </p:extLst>
          </p:nvPr>
        </p:nvGraphicFramePr>
        <p:xfrm>
          <a:off x="0" y="0"/>
          <a:ext cx="9144000" cy="6093296"/>
        </p:xfrm>
        <a:graphic>
          <a:graphicData uri="http://schemas.openxmlformats.org/drawingml/2006/table">
            <a:tbl>
              <a:tblPr firstRow="1" firstCol="1" bandRow="1"/>
              <a:tblGrid>
                <a:gridCol w="2195736">
                  <a:extLst>
                    <a:ext uri="{9D8B030D-6E8A-4147-A177-3AD203B41FA5}">
                      <a16:colId xmlns:a16="http://schemas.microsoft.com/office/drawing/2014/main" xmlns="" val="3257972942"/>
                    </a:ext>
                  </a:extLst>
                </a:gridCol>
                <a:gridCol w="3312368">
                  <a:extLst>
                    <a:ext uri="{9D8B030D-6E8A-4147-A177-3AD203B41FA5}">
                      <a16:colId xmlns:a16="http://schemas.microsoft.com/office/drawing/2014/main" xmlns="" val="2627483460"/>
                    </a:ext>
                  </a:extLst>
                </a:gridCol>
                <a:gridCol w="3635896">
                  <a:extLst>
                    <a:ext uri="{9D8B030D-6E8A-4147-A177-3AD203B41FA5}">
                      <a16:colId xmlns:a16="http://schemas.microsoft.com/office/drawing/2014/main" xmlns="" val="1910718731"/>
                    </a:ext>
                  </a:extLst>
                </a:gridCol>
              </a:tblGrid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Лицо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Единственное число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Множественное число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93289546"/>
                  </a:ext>
                </a:extLst>
              </a:tr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МЫ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2071881"/>
                  </a:ext>
                </a:extLst>
              </a:tr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19416715"/>
                  </a:ext>
                </a:extLst>
              </a:tr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58641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8358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20A875FD-45F4-4031-8055-EDE75B31F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9013132"/>
              </p:ext>
            </p:extLst>
          </p:nvPr>
        </p:nvGraphicFramePr>
        <p:xfrm>
          <a:off x="0" y="0"/>
          <a:ext cx="9144000" cy="6093296"/>
        </p:xfrm>
        <a:graphic>
          <a:graphicData uri="http://schemas.openxmlformats.org/drawingml/2006/table">
            <a:tbl>
              <a:tblPr firstRow="1" firstCol="1" bandRow="1"/>
              <a:tblGrid>
                <a:gridCol w="2195736">
                  <a:extLst>
                    <a:ext uri="{9D8B030D-6E8A-4147-A177-3AD203B41FA5}">
                      <a16:colId xmlns:a16="http://schemas.microsoft.com/office/drawing/2014/main" xmlns="" val="3257972942"/>
                    </a:ext>
                  </a:extLst>
                </a:gridCol>
                <a:gridCol w="3312368">
                  <a:extLst>
                    <a:ext uri="{9D8B030D-6E8A-4147-A177-3AD203B41FA5}">
                      <a16:colId xmlns:a16="http://schemas.microsoft.com/office/drawing/2014/main" xmlns="" val="2627483460"/>
                    </a:ext>
                  </a:extLst>
                </a:gridCol>
                <a:gridCol w="3635896">
                  <a:extLst>
                    <a:ext uri="{9D8B030D-6E8A-4147-A177-3AD203B41FA5}">
                      <a16:colId xmlns:a16="http://schemas.microsoft.com/office/drawing/2014/main" xmlns="" val="1910718731"/>
                    </a:ext>
                  </a:extLst>
                </a:gridCol>
              </a:tblGrid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Лицо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Единственное число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Множественное число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93289546"/>
                  </a:ext>
                </a:extLst>
              </a:tr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МЫ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2071881"/>
                  </a:ext>
                </a:extLst>
              </a:tr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ТЫ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ВЫ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19416715"/>
                  </a:ext>
                </a:extLst>
              </a:tr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58641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584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20A875FD-45F4-4031-8055-EDE75B31F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2122968"/>
              </p:ext>
            </p:extLst>
          </p:nvPr>
        </p:nvGraphicFramePr>
        <p:xfrm>
          <a:off x="0" y="0"/>
          <a:ext cx="9144000" cy="6135438"/>
        </p:xfrm>
        <a:graphic>
          <a:graphicData uri="http://schemas.openxmlformats.org/drawingml/2006/table">
            <a:tbl>
              <a:tblPr firstRow="1" firstCol="1" bandRow="1"/>
              <a:tblGrid>
                <a:gridCol w="1979712">
                  <a:extLst>
                    <a:ext uri="{9D8B030D-6E8A-4147-A177-3AD203B41FA5}">
                      <a16:colId xmlns:a16="http://schemas.microsoft.com/office/drawing/2014/main" xmlns="" val="3257972942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xmlns="" val="2627483460"/>
                    </a:ext>
                  </a:extLst>
                </a:gridCol>
                <a:gridCol w="3563888">
                  <a:extLst>
                    <a:ext uri="{9D8B030D-6E8A-4147-A177-3AD203B41FA5}">
                      <a16:colId xmlns:a16="http://schemas.microsoft.com/office/drawing/2014/main" xmlns="" val="1910718731"/>
                    </a:ext>
                  </a:extLst>
                </a:gridCol>
              </a:tblGrid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Лицо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Единственное число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Множественное число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93289546"/>
                  </a:ext>
                </a:extLst>
              </a:tr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Мы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2071881"/>
                  </a:ext>
                </a:extLst>
              </a:tr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Ты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Вы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19416715"/>
                  </a:ext>
                </a:extLst>
              </a:tr>
              <a:tr h="1523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ОН,ОНА,ОНО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ОНИ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58641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5699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20A875FD-45F4-4031-8055-EDE75B31F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9845753"/>
              </p:ext>
            </p:extLst>
          </p:nvPr>
        </p:nvGraphicFramePr>
        <p:xfrm>
          <a:off x="0" y="1"/>
          <a:ext cx="9144000" cy="6160514"/>
        </p:xfrm>
        <a:graphic>
          <a:graphicData uri="http://schemas.openxmlformats.org/drawingml/2006/table">
            <a:tbl>
              <a:tblPr firstRow="1" firstCol="1" bandRow="1"/>
              <a:tblGrid>
                <a:gridCol w="1979712">
                  <a:extLst>
                    <a:ext uri="{9D8B030D-6E8A-4147-A177-3AD203B41FA5}">
                      <a16:colId xmlns:a16="http://schemas.microsoft.com/office/drawing/2014/main" xmlns="" val="3257972942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xmlns="" val="2627483460"/>
                    </a:ext>
                  </a:extLst>
                </a:gridCol>
                <a:gridCol w="3563888">
                  <a:extLst>
                    <a:ext uri="{9D8B030D-6E8A-4147-A177-3AD203B41FA5}">
                      <a16:colId xmlns:a16="http://schemas.microsoft.com/office/drawing/2014/main" xmlns="" val="1910718731"/>
                    </a:ext>
                  </a:extLst>
                </a:gridCol>
              </a:tblGrid>
              <a:tr h="13359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Лицо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Единственное число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Множественное число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93289546"/>
                  </a:ext>
                </a:extLst>
              </a:tr>
              <a:tr h="13359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МЫ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2071881"/>
                  </a:ext>
                </a:extLst>
              </a:tr>
              <a:tr h="13359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ТЫ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ВЫ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19416715"/>
                  </a:ext>
                </a:extLst>
              </a:tr>
              <a:tr h="2085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3-е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ОН,ОНА,ОНО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36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.),(</a:t>
                      </a:r>
                      <a:r>
                        <a:rPr lang="ru-RU" sz="36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ж.р</a:t>
                      </a: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.),(</a:t>
                      </a:r>
                      <a:r>
                        <a:rPr lang="ru-RU" sz="36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с.р</a:t>
                      </a: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ОНИ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5864115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5A1B8A-B692-4368-B4CB-6A80A5CF6AA6}"/>
              </a:ext>
            </a:extLst>
          </p:cNvPr>
          <p:cNvSpPr txBox="1"/>
          <p:nvPr/>
        </p:nvSpPr>
        <p:spPr>
          <a:xfrm>
            <a:off x="1691680" y="5805264"/>
            <a:ext cx="8208912" cy="118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66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Запомните  это! </a:t>
            </a:r>
            <a:endParaRPr lang="ru-RU" sz="48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381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293D0F2-1383-4492-8915-83678F25A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184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348880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" name="Рисунок 6" descr="значки - идея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28471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83160" y="404664"/>
            <a:ext cx="7560840" cy="52322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Применяем новые знания. Развиваем умения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51720" y="994386"/>
            <a:ext cx="56166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/>
              <a:t>Упражнение 113, 114.</a:t>
            </a:r>
          </a:p>
        </p:txBody>
      </p:sp>
      <p:pic>
        <p:nvPicPr>
          <p:cNvPr id="9" name="Рисунок 8" descr="шггг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411" y="2886074"/>
            <a:ext cx="4670164" cy="3207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293D0F2-1383-4492-8915-83678F25A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953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92020D2-276F-41EA-8ECB-623E76795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727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11560" y="2675820"/>
            <a:ext cx="81003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90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sng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 descr="значки - идея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28471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89756" y="920621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Знаете ли вы, что люди издавна употребляют в пищу цветы. В Болгарии варят варенье из лепестков роз. Варенье очень душистое. А в Китае варят лилии в молоке. Лилии придают блюду особый аромат. В Индии любят компот из цветков банана. Банан</a:t>
            </a:r>
            <a:r>
              <a:rPr kumimoji="0" 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полезный и приятный на вкус.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260648"/>
            <a:ext cx="7272808" cy="52322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Применяем новые знания. Развиваем умения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94A5C43-F632-4698-8EEC-6FA16FB5E0CD}"/>
              </a:ext>
            </a:extLst>
          </p:cNvPr>
          <p:cNvSpPr txBox="1"/>
          <p:nvPr/>
        </p:nvSpPr>
        <p:spPr>
          <a:xfrm>
            <a:off x="107504" y="188640"/>
            <a:ext cx="903649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Знаете ли </a:t>
            </a:r>
            <a:r>
              <a:rPr kumimoji="0" lang="ru-RU" sz="4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</a:t>
            </a:r>
            <a:r>
              <a:rPr kumimoji="0" lang="ru-RU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что люди издавна употребляют в пищу цветы. В Болгарии варят варенье из лепестков роз. </a:t>
            </a:r>
            <a:r>
              <a:rPr kumimoji="0" lang="ru-RU" sz="4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Оно</a:t>
            </a:r>
            <a:r>
              <a:rPr kumimoji="0" lang="ru-RU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очень душистое. А в Китае варят лилии в молоке. </a:t>
            </a:r>
            <a:r>
              <a:rPr kumimoji="0" lang="ru-RU" sz="4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Они</a:t>
            </a:r>
            <a:r>
              <a:rPr kumimoji="0" lang="ru-RU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придают блюду особый аромат. В Индии любят компот из цветков банана.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Он</a:t>
            </a:r>
            <a:r>
              <a:rPr kumimoji="0" lang="ru-RU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полезный и приятный на вкус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16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293D0F2-1383-4492-8915-83678F25A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896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06D6A6-FE35-460D-86F6-C177E93F4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5F2B86-BB6F-40BA-8236-A826DFE3C1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258" y="1853755"/>
            <a:ext cx="4528798" cy="3752681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в 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б 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б 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в 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г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62C7643-163A-46AD-A9C5-8715D3FC1D60}"/>
              </a:ext>
            </a:extLst>
          </p:cNvPr>
          <p:cNvSpPr txBox="1"/>
          <p:nvPr/>
        </p:nvSpPr>
        <p:spPr>
          <a:xfrm>
            <a:off x="2411760" y="2060848"/>
            <a:ext cx="6732240" cy="3141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just" defTabSz="6858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>
                <a:srgbClr val="B71E42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правильных ответов –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«5»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-228600" algn="just" defTabSz="6858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>
                <a:srgbClr val="B71E42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правильных ответа –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«4»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-228600" algn="just" defTabSz="6858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>
                <a:srgbClr val="B71E42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правильных ответа –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«3»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-228600" algn="just" defTabSz="6858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>
                <a:srgbClr val="B71E42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правильных ответа – 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«2»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9958C33-D146-4083-B20D-51C22E24F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24" y="29628"/>
            <a:ext cx="2321617" cy="182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67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76672"/>
            <a:ext cx="73448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Продолжите предложения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Сегодня я узнал (ла)…</a:t>
            </a:r>
          </a:p>
          <a:p>
            <a:pPr lvl="0">
              <a:buFont typeface="Arial" pitchFamily="34" charset="0"/>
              <a:buChar char="•"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Теперь я могу…</a:t>
            </a:r>
          </a:p>
          <a:p>
            <a:pPr lvl="0">
              <a:buFont typeface="Arial" pitchFamily="34" charset="0"/>
              <a:buChar char="•"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Я научился (ась)…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413047-edd259215483b7c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005064"/>
            <a:ext cx="2840501" cy="2182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293D0F2-1383-4492-8915-83678F25A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200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88911_7bcdd400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933946"/>
            <a:ext cx="5812978" cy="59240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43608" y="548680"/>
            <a:ext cx="6912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F7A73EE-7CB5-4301-909C-F884BEFD1A76}"/>
              </a:ext>
            </a:extLst>
          </p:cNvPr>
          <p:cNvSpPr txBox="1"/>
          <p:nvPr/>
        </p:nvSpPr>
        <p:spPr>
          <a:xfrm>
            <a:off x="323528" y="1556792"/>
            <a:ext cx="8208912" cy="3572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lnSpc>
                <a:spcPct val="107000"/>
              </a:lnSpc>
              <a:spcAft>
                <a:spcPts val="0"/>
              </a:spcAft>
            </a:pPr>
            <a:r>
              <a:rPr lang="ru-RU" sz="4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с.55 Упр.116;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u="sng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ru-RU" sz="44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u="sng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Указать у пропущенных местоимений грамматические признаки (по желанию). </a:t>
            </a:r>
            <a:endParaRPr lang="ru-RU" sz="6000" u="sng" dirty="0">
              <a:solidFill>
                <a:srgbClr val="7030A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ED7CD60-75A5-4D1B-AA84-15FE9F7D24C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4019" y="15066"/>
            <a:ext cx="2333814" cy="233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19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293D0F2-1383-4492-8915-83678F25A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341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C7778EB-9708-4494-9E8F-CF15D59FD7D8}"/>
              </a:ext>
            </a:extLst>
          </p:cNvPr>
          <p:cNvSpPr txBox="1"/>
          <p:nvPr/>
        </p:nvSpPr>
        <p:spPr>
          <a:xfrm>
            <a:off x="611560" y="404664"/>
            <a:ext cx="792088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000" b="1" u="sng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Я, ты, он, она</a:t>
            </a:r>
            <a:r>
              <a:rPr lang="ru-RU" sz="8000" b="1" dirty="0">
                <a:solidFill>
                  <a:srgbClr val="00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 – вместе дружная семья. </a:t>
            </a:r>
            <a:endParaRPr lang="ru-RU" sz="11500" dirty="0"/>
          </a:p>
        </p:txBody>
      </p:sp>
    </p:spTree>
    <p:extLst>
      <p:ext uri="{BB962C8B-B14F-4D97-AF65-F5344CB8AC3E}">
        <p14:creationId xmlns:p14="http://schemas.microsoft.com/office/powerpoint/2010/main" xmlns="" val="422197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A76DECE-689D-4CF6-91E4-D55A2CEA4954}"/>
              </a:ext>
            </a:extLst>
          </p:cNvPr>
          <p:cNvSpPr txBox="1"/>
          <p:nvPr/>
        </p:nvSpPr>
        <p:spPr>
          <a:xfrm>
            <a:off x="179512" y="-171399"/>
            <a:ext cx="9217024" cy="6541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6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Я, мы, ты, вы,</a:t>
            </a:r>
            <a:endParaRPr lang="ru-RU" sz="6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6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Он, она, оно, они –</a:t>
            </a:r>
            <a:endParaRPr lang="ru-RU" sz="6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6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слова отличные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6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Важные и личные.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6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Это, без сомнения,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6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Всё местоимения.</a:t>
            </a:r>
            <a:r>
              <a:rPr lang="ru-RU" sz="6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xmlns="" val="220636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51520" y="941988"/>
            <a:ext cx="84249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8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Семья, </a:t>
            </a:r>
            <a:r>
              <a:rPr lang="ru-RU" sz="8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любимый, тыквы, телефон</a:t>
            </a:r>
            <a:r>
              <a:rPr kumimoji="0" lang="ru-RU" sz="8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ворона, кони.</a:t>
            </a:r>
            <a:endParaRPr kumimoji="0" lang="ru-RU" sz="8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9512" y="668597"/>
            <a:ext cx="84249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8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Семь</a:t>
            </a:r>
            <a:r>
              <a:rPr kumimoji="0" 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kumimoji="0" lang="ru-RU" sz="8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8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</a:t>
            </a:r>
            <a:r>
              <a:rPr lang="ru-RU" sz="800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</a:t>
            </a:r>
            <a:r>
              <a:rPr lang="ru-RU" sz="8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й,</a:t>
            </a:r>
            <a:r>
              <a:rPr lang="ru-RU" sz="800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ты</a:t>
            </a:r>
            <a:r>
              <a:rPr lang="ru-RU" sz="8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lang="ru-RU" sz="800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</a:t>
            </a:r>
            <a:r>
              <a:rPr lang="ru-RU" sz="8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телеф</a:t>
            </a:r>
            <a:r>
              <a:rPr kumimoji="0" 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</a:t>
            </a:r>
            <a:r>
              <a:rPr kumimoji="0" lang="ru-RU" sz="8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вор</a:t>
            </a:r>
            <a:r>
              <a:rPr kumimoji="0" 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она</a:t>
            </a:r>
            <a:r>
              <a:rPr kumimoji="0" lang="ru-RU" sz="8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к</a:t>
            </a:r>
            <a:r>
              <a:rPr kumimoji="0" 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они</a:t>
            </a:r>
            <a:r>
              <a:rPr kumimoji="0" lang="ru-RU" sz="8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.</a:t>
            </a:r>
            <a:endParaRPr kumimoji="0" lang="ru-RU" sz="8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293D0F2-1383-4492-8915-83678F25A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228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71033D5-0B76-4481-B43D-5DED29CB00DF}"/>
              </a:ext>
            </a:extLst>
          </p:cNvPr>
          <p:cNvSpPr txBox="1"/>
          <p:nvPr/>
        </p:nvSpPr>
        <p:spPr>
          <a:xfrm>
            <a:off x="269522" y="116632"/>
            <a:ext cx="8604956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600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Тема урока</a:t>
            </a:r>
            <a:r>
              <a:rPr lang="ru-RU" sz="6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algn="ctr"/>
            <a:r>
              <a:rPr lang="ru-RU" sz="66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«Роль местоимений в речи. Личные местоимения 1</a:t>
            </a:r>
            <a:r>
              <a:rPr lang="ru-RU" sz="6600" u="sng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2 </a:t>
            </a:r>
            <a:r>
              <a:rPr lang="ru-RU" sz="66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3 лица.» </a:t>
            </a:r>
            <a:endParaRPr lang="ru-RU" sz="7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127D2B8-4402-41E6-9A9B-764B7D9A0876}"/>
              </a:ext>
            </a:extLst>
          </p:cNvPr>
          <p:cNvSpPr txBox="1"/>
          <p:nvPr/>
        </p:nvSpPr>
        <p:spPr>
          <a:xfrm>
            <a:off x="215516" y="2375014"/>
            <a:ext cx="8856984" cy="692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130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1231</TotalTime>
  <Words>400</Words>
  <Application>Microsoft Office PowerPoint</Application>
  <PresentationFormat>Экран (4:3)</PresentationFormat>
  <Paragraphs>112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Галерея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Проверка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77</cp:revision>
  <dcterms:modified xsi:type="dcterms:W3CDTF">2021-03-03T09:35:50Z</dcterms:modified>
</cp:coreProperties>
</file>