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375" autoAdjust="0"/>
    <p:restoredTop sz="94653" autoAdjust="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776289"/>
            <a:ext cx="8351936" cy="56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Через тесты к здоровью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420888"/>
            <a:ext cx="8414752" cy="295232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Предлагаю </a:t>
            </a:r>
            <a:r>
              <a:rPr lang="ru-RU" smtClean="0"/>
              <a:t>пройти несложный </a:t>
            </a:r>
            <a:r>
              <a:rPr lang="ru-RU" dirty="0" smtClean="0"/>
              <a:t>тест</a:t>
            </a:r>
          </a:p>
          <a:p>
            <a:pPr algn="ctr"/>
            <a:endParaRPr lang="ru-RU" dirty="0" smtClean="0"/>
          </a:p>
          <a:p>
            <a:pPr algn="ctr"/>
            <a:r>
              <a:rPr lang="ru-RU" sz="3200" b="1" dirty="0" smtClean="0"/>
              <a:t>«Ведёте ли вы здоровый образ жизни»</a:t>
            </a:r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sz="2000" dirty="0" smtClean="0"/>
              <a:t>тест подготовила: Корнейчук Г.В. </a:t>
            </a:r>
          </a:p>
          <a:p>
            <a:pPr algn="ctr"/>
            <a:r>
              <a:rPr lang="ru-RU" sz="2000" dirty="0" smtClean="0"/>
              <a:t>Инструктор по физической культуре МАДОУ № 208 </a:t>
            </a:r>
          </a:p>
          <a:p>
            <a:pPr algn="ctr"/>
            <a:r>
              <a:rPr lang="ru-RU" sz="2000" dirty="0" smtClean="0"/>
              <a:t>г. Хабаровск 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Часто ли Вы покупаете лекарства?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Есть ли у Вас любимый человек?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Занимаетесь ли Вы экстремальными видами спорта?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Регулярно ли Вы едите свежие фрукты и овощи?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Нравится ли Вам ваша работа?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Ваш вес выше нормы?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Регулярно ли Вы едите хлеб из муки грубого помола?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Есть ли у Вас хобби?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Проводите ли Вы у телевизора более трёх часов в день?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Всегда ли Вы в машине пристёгиваетесь ремнём безопасности?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Регулярно ли Вы делаете утреннюю зарядку?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Проходите ли Вы ежегодную диспансеризацию?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Вы противник курения?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Любите ли Вы активный отдых?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Ограничиваете ли Вы себя в употреблении сладостей?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Часто ли Вы употребляете спиртное?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Вам приходится работать не только днём, но и ночью?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Часто ли Вы скучаете?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Есть ли у Вас друг, которому Вы полностью доверяете?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Часто ли Вы нервничаете?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525658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Вы ведёте правильный образ жизни. Ваше здоровье не внушает опасений. Вам не страшны никакие (в том числе и магнитные) бури. Только не следует почивать на лаврах, считая, что так будет всегда!</a:t>
            </a:r>
            <a:endParaRPr lang="ru-RU" sz="3200" dirty="0"/>
          </a:p>
        </p:txBody>
      </p:sp>
      <p:sp>
        <p:nvSpPr>
          <p:cNvPr id="5" name="Стрелка вниз 4">
            <a:hlinkClick r:id="rId2" action="ppaction://hlinksldjump"/>
          </p:cNvPr>
          <p:cNvSpPr/>
          <p:nvPr/>
        </p:nvSpPr>
        <p:spPr>
          <a:xfrm>
            <a:off x="4283968" y="5301208"/>
            <a:ext cx="57606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Пользуетесь ли Вы снотворными?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518457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Похоже, для вашего здоровья уже звучали (и не единожды) тревожные звоночки. А потому вам необходимо изменить образ жизни. Постарайтесь сделать это как можно скорее, в противном случае вас могут поджидать уже в обозримом будущем большие проблемы.</a:t>
            </a:r>
            <a:endParaRPr lang="ru-RU" sz="3200" dirty="0"/>
          </a:p>
        </p:txBody>
      </p:sp>
      <p:sp>
        <p:nvSpPr>
          <p:cNvPr id="5" name="Стрелка вниз 4">
            <a:hlinkClick r:id="rId2" action="ppaction://hlinksldjump"/>
          </p:cNvPr>
          <p:cNvSpPr/>
          <p:nvPr/>
        </p:nvSpPr>
        <p:spPr>
          <a:xfrm>
            <a:off x="6948264" y="5301208"/>
            <a:ext cx="57606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260648"/>
            <a:ext cx="7056784" cy="612068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Вам следует всерьёз задуматься над тем, какой образ жизни вы ведете, и постараться немедленно его изменить. Ваше здоровье в опасности! Подумайте (возможно, вместе с соответствующим специалистом), что вы можете сделать прямо сейчас, чтобы изменить ситуацию к лучшему</a:t>
            </a:r>
            <a:endParaRPr lang="ru-RU" sz="3200" dirty="0"/>
          </a:p>
        </p:txBody>
      </p:sp>
      <p:sp>
        <p:nvSpPr>
          <p:cNvPr id="5" name="Стрелка вниз 4">
            <a:hlinkClick r:id="rId2" action="ppaction://hlinksldjump"/>
          </p:cNvPr>
          <p:cNvSpPr/>
          <p:nvPr/>
        </p:nvSpPr>
        <p:spPr>
          <a:xfrm>
            <a:off x="7092280" y="5661248"/>
            <a:ext cx="57606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Спасибо за внимание, будьте здоровы!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4581128"/>
            <a:ext cx="78710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Литература:</a:t>
            </a:r>
          </a:p>
          <a:p>
            <a:r>
              <a:rPr lang="ru-RU" dirty="0" smtClean="0"/>
              <a:t>Тарасова Е.А.</a:t>
            </a:r>
          </a:p>
          <a:p>
            <a:r>
              <a:rPr lang="ru-RU" dirty="0" smtClean="0"/>
              <a:t>Через тесты – к здоровью. – М.: ЗАО </a:t>
            </a:r>
            <a:r>
              <a:rPr lang="ru-RU" dirty="0" err="1" smtClean="0"/>
              <a:t>Центрополиграф</a:t>
            </a:r>
            <a:r>
              <a:rPr lang="ru-RU" dirty="0" smtClean="0"/>
              <a:t>, 2006.- 300 с.</a:t>
            </a:r>
            <a:endParaRPr lang="ru-RU" dirty="0"/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2699792" y="5877272"/>
            <a:ext cx="33843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Пройти тест ещё раз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Проверяете ли Вы своё артериальное давление 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Умеете ли Вы расслабляться?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Вы занимаетесь зарядкой пока не заболят мышцы?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Ограничиваете ли Вы себя в употреблении животных жиров?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Владеете ли Вы приёмами самовнушения?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764704"/>
            <a:ext cx="7056784" cy="32403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Считаете ли Вы, что должны брать на себя меньше обязательств?</a:t>
            </a:r>
            <a:endParaRPr lang="ru-RU" sz="3200" dirty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87624" y="4509120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5436096" y="4581128"/>
            <a:ext cx="2088232" cy="187220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Нет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255</TotalTime>
  <Words>444</Words>
  <Application>Microsoft Office PowerPoint</Application>
  <PresentationFormat>Экран (4:3)</PresentationFormat>
  <Paragraphs>97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Поток</vt:lpstr>
      <vt:lpstr>Через тесты к здоровью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Через тесты к здоровью</dc:title>
  <cp:lastModifiedBy>Admin</cp:lastModifiedBy>
  <cp:revision>19</cp:revision>
  <dcterms:modified xsi:type="dcterms:W3CDTF">2018-01-15T07:43:51Z</dcterms:modified>
</cp:coreProperties>
</file>