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1" r:id="rId6"/>
    <p:sldId id="264" r:id="rId7"/>
    <p:sldId id="265" r:id="rId8"/>
    <p:sldId id="266" r:id="rId9"/>
    <p:sldId id="267" r:id="rId10"/>
    <p:sldId id="260" r:id="rId11"/>
    <p:sldId id="262" r:id="rId12"/>
    <p:sldId id="263" r:id="rId13"/>
    <p:sldId id="268" r:id="rId14"/>
    <p:sldId id="269" r:id="rId15"/>
    <p:sldId id="270" r:id="rId16"/>
    <p:sldId id="271" r:id="rId17"/>
    <p:sldId id="272" r:id="rId18"/>
    <p:sldId id="273" r:id="rId19"/>
    <p:sldId id="274" r:id="rId20"/>
    <p:sldId id="276" r:id="rId21"/>
    <p:sldId id="277" r:id="rId22"/>
    <p:sldId id="278" r:id="rId2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462"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Заголовок 28"/>
          <p:cNvSpPr>
            <a:spLocks noGrp="1"/>
          </p:cNvSpPr>
          <p:nvPr>
            <p:ph type="ctrTitle"/>
          </p:nvPr>
        </p:nvSpPr>
        <p:spPr>
          <a:xfrm>
            <a:off x="381000" y="4853411"/>
            <a:ext cx="845820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fld id="{2EAB5F8C-FB57-497D-AA47-7C3A6F250541}" type="datetimeFigureOut">
              <a:rPr lang="ru-RU" smtClean="0"/>
              <a:pPr/>
              <a:t>05.04.2017</a:t>
            </a:fld>
            <a:endParaRPr lang="ru-RU"/>
          </a:p>
        </p:txBody>
      </p:sp>
      <p:sp>
        <p:nvSpPr>
          <p:cNvPr id="2" name="Нижний колонтитул 1"/>
          <p:cNvSpPr>
            <a:spLocks noGrp="1"/>
          </p:cNvSpPr>
          <p:nvPr>
            <p:ph type="ftr" sz="quarter" idx="11"/>
          </p:nvPr>
        </p:nvSpPr>
        <p:spPr/>
        <p:txBody>
          <a:bodyPr/>
          <a:lstStyle/>
          <a:p>
            <a:endParaRPr lang="ru-RU"/>
          </a:p>
        </p:txBody>
      </p:sp>
      <p:sp>
        <p:nvSpPr>
          <p:cNvPr id="15" name="Номер слайда 14"/>
          <p:cNvSpPr>
            <a:spLocks noGrp="1"/>
          </p:cNvSpPr>
          <p:nvPr>
            <p:ph type="sldNum" sz="quarter" idx="12"/>
          </p:nvPr>
        </p:nvSpPr>
        <p:spPr>
          <a:xfrm>
            <a:off x="8229600" y="6473952"/>
            <a:ext cx="758952" cy="246888"/>
          </a:xfrm>
        </p:spPr>
        <p:txBody>
          <a:bodyPr/>
          <a:lstStyle/>
          <a:p>
            <a:fld id="{FEBE6077-8961-4E70-BDD1-567FDF933606}"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2EAB5F8C-FB57-497D-AA47-7C3A6F250541}" type="datetimeFigureOut">
              <a:rPr lang="ru-RU" smtClean="0"/>
              <a:pPr/>
              <a:t>05.04.2017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EBE6077-8961-4E70-BDD1-567FDF933606}"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2EAB5F8C-FB57-497D-AA47-7C3A6F250541}" type="datetimeFigureOut">
              <a:rPr lang="ru-RU" smtClean="0"/>
              <a:pPr/>
              <a:t>05.04.2017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EBE6077-8961-4E70-BDD1-567FDF933606}"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Содержимое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2EAB5F8C-FB57-497D-AA47-7C3A6F250541}" type="datetimeFigureOut">
              <a:rPr lang="ru-RU" smtClean="0"/>
              <a:pPr/>
              <a:t>05.04.2017</a:t>
            </a:fld>
            <a:endParaRPr lang="ru-RU"/>
          </a:p>
        </p:txBody>
      </p:sp>
      <p:sp>
        <p:nvSpPr>
          <p:cNvPr id="19" name="Нижний колонтитул 18"/>
          <p:cNvSpPr>
            <a:spLocks noGrp="1"/>
          </p:cNvSpPr>
          <p:nvPr>
            <p:ph type="ftr" sz="quarter" idx="11"/>
          </p:nvPr>
        </p:nvSpPr>
        <p:spPr>
          <a:xfrm>
            <a:off x="3581400" y="76200"/>
            <a:ext cx="2895600" cy="288925"/>
          </a:xfrm>
        </p:spPr>
        <p:txBody>
          <a:bodyPr/>
          <a:lstStyle/>
          <a:p>
            <a:endParaRPr lang="ru-RU"/>
          </a:p>
        </p:txBody>
      </p:sp>
      <p:sp>
        <p:nvSpPr>
          <p:cNvPr id="16" name="Номер слайда 15"/>
          <p:cNvSpPr>
            <a:spLocks noGrp="1"/>
          </p:cNvSpPr>
          <p:nvPr>
            <p:ph type="sldNum" sz="quarter" idx="12"/>
          </p:nvPr>
        </p:nvSpPr>
        <p:spPr>
          <a:xfrm>
            <a:off x="8229600" y="6473952"/>
            <a:ext cx="758952" cy="246888"/>
          </a:xfrm>
        </p:spPr>
        <p:txBody>
          <a:bodyPr/>
          <a:lstStyle/>
          <a:p>
            <a:fld id="{FEBE6077-8961-4E70-BDD1-567FDF933606}"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fld id="{2EAB5F8C-FB57-497D-AA47-7C3A6F250541}" type="datetimeFigureOut">
              <a:rPr lang="ru-RU" smtClean="0"/>
              <a:pPr/>
              <a:t>05.04.2017</a:t>
            </a:fld>
            <a:endParaRPr lang="ru-RU"/>
          </a:p>
        </p:txBody>
      </p:sp>
      <p:sp>
        <p:nvSpPr>
          <p:cNvPr id="11" name="Нижний колонтитул 10"/>
          <p:cNvSpPr>
            <a:spLocks noGrp="1"/>
          </p:cNvSpPr>
          <p:nvPr>
            <p:ph type="ftr" sz="quarter" idx="11"/>
          </p:nvPr>
        </p:nvSpPr>
        <p:spPr/>
        <p:txBody>
          <a:bodyPr/>
          <a:lstStyle/>
          <a:p>
            <a:endParaRPr lang="ru-RU"/>
          </a:p>
        </p:txBody>
      </p:sp>
      <p:sp>
        <p:nvSpPr>
          <p:cNvPr id="16" name="Номер слайда 15"/>
          <p:cNvSpPr>
            <a:spLocks noGrp="1"/>
          </p:cNvSpPr>
          <p:nvPr>
            <p:ph type="sldNum" sz="quarter" idx="12"/>
          </p:nvPr>
        </p:nvSpPr>
        <p:spPr/>
        <p:txBody>
          <a:bodyPr/>
          <a:lstStyle/>
          <a:p>
            <a:fld id="{FEBE6077-8961-4E70-BDD1-567FDF933606}" type="slidenum">
              <a:rPr lang="ru-RU" smtClean="0"/>
              <a:pPr/>
              <a:t>‹#›</a:t>
            </a:fld>
            <a:endParaRPr lang="ru-RU"/>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fld id="{2EAB5F8C-FB57-497D-AA47-7C3A6F250541}" type="datetimeFigureOut">
              <a:rPr lang="ru-RU" smtClean="0"/>
              <a:pPr/>
              <a:t>05.04.2017</a:t>
            </a:fld>
            <a:endParaRPr lang="ru-RU"/>
          </a:p>
        </p:txBody>
      </p:sp>
      <p:sp>
        <p:nvSpPr>
          <p:cNvPr id="10" name="Нижний колонтитул 9"/>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FEBE6077-8961-4E70-BDD1-567FDF933606}"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fld id="{2EAB5F8C-FB57-497D-AA47-7C3A6F250541}" type="datetimeFigureOut">
              <a:rPr lang="ru-RU" smtClean="0"/>
              <a:pPr/>
              <a:t>05.04.2017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229600" y="6477000"/>
            <a:ext cx="762000" cy="246888"/>
          </a:xfrm>
        </p:spPr>
        <p:txBody>
          <a:bodyPr/>
          <a:lstStyle/>
          <a:p>
            <a:fld id="{FEBE6077-8961-4E70-BDD1-567FDF933606}" type="slidenum">
              <a:rPr lang="ru-RU" smtClean="0"/>
              <a:pPr/>
              <a:t>‹#›</a:t>
            </a:fld>
            <a:endParaRPr lang="ru-RU"/>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2EAB5F8C-FB57-497D-AA47-7C3A6F250541}" type="datetimeFigureOut">
              <a:rPr lang="ru-RU" smtClean="0"/>
              <a:pPr/>
              <a:t>05.04.2017</a:t>
            </a:fld>
            <a:endParaRPr lang="ru-RU"/>
          </a:p>
        </p:txBody>
      </p:sp>
      <p:sp>
        <p:nvSpPr>
          <p:cNvPr id="21" name="Нижний колонтитул 20"/>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EBE6077-8961-4E70-BDD1-567FDF933606}"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2EAB5F8C-FB57-497D-AA47-7C3A6F250541}" type="datetimeFigureOut">
              <a:rPr lang="ru-RU" smtClean="0"/>
              <a:pPr/>
              <a:t>05.04.2017</a:t>
            </a:fld>
            <a:endParaRPr lang="ru-RU"/>
          </a:p>
        </p:txBody>
      </p:sp>
      <p:sp>
        <p:nvSpPr>
          <p:cNvPr id="24" name="Нижний колонтитул 23"/>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EBE6077-8961-4E70-BDD1-567FDF933606}"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2EAB5F8C-FB57-497D-AA47-7C3A6F250541}" type="datetimeFigureOut">
              <a:rPr lang="ru-RU" smtClean="0"/>
              <a:pPr/>
              <a:t>05.04.2017</a:t>
            </a:fld>
            <a:endParaRPr lang="ru-RU"/>
          </a:p>
        </p:txBody>
      </p:sp>
      <p:sp>
        <p:nvSpPr>
          <p:cNvPr id="29" name="Нижний колонтитул 28"/>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EBE6077-8961-4E70-BDD1-567FDF933606}"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smtClean="0"/>
              <a:t>Вставка рисунка</a:t>
            </a:r>
            <a:endParaRPr kumimoji="0" lang="en-US" dirty="0"/>
          </a:p>
        </p:txBody>
      </p:sp>
      <p:sp>
        <p:nvSpPr>
          <p:cNvPr id="7" name="Дата 6"/>
          <p:cNvSpPr>
            <a:spLocks noGrp="1"/>
          </p:cNvSpPr>
          <p:nvPr>
            <p:ph type="dt" sz="half" idx="10"/>
          </p:nvPr>
        </p:nvSpPr>
        <p:spPr/>
        <p:txBody>
          <a:bodyPr/>
          <a:lstStyle/>
          <a:p>
            <a:fld id="{2EAB5F8C-FB57-497D-AA47-7C3A6F250541}" type="datetimeFigureOut">
              <a:rPr lang="ru-RU" smtClean="0"/>
              <a:pPr/>
              <a:t>05.04.2017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FEBE6077-8961-4E70-BDD1-567FDF933606}" type="slidenum">
              <a:rPr lang="ru-RU" smtClean="0"/>
              <a:pPr/>
              <a:t>‹#›</a:t>
            </a:fld>
            <a:endParaRPr lang="ru-RU"/>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2EAB5F8C-FB57-497D-AA47-7C3A6F250541}" type="datetimeFigureOut">
              <a:rPr lang="ru-RU" smtClean="0"/>
              <a:pPr/>
              <a:t>05.04.2017</a:t>
            </a:fld>
            <a:endParaRPr lang="ru-RU"/>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FEBE6077-8961-4E70-BDD1-567FDF933606}" type="slidenum">
              <a:rPr lang="ru-RU" smtClean="0"/>
              <a:pPr/>
              <a:t>‹#›</a:t>
            </a:fld>
            <a:endParaRPr lang="ru-RU"/>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mudryiy-filin.png"/>
          <p:cNvPicPr>
            <a:picLocks noChangeAspect="1"/>
          </p:cNvPicPr>
          <p:nvPr/>
        </p:nvPicPr>
        <p:blipFill>
          <a:blip r:embed="rId2" cstate="print"/>
          <a:stretch>
            <a:fillRect/>
          </a:stretch>
        </p:blipFill>
        <p:spPr>
          <a:xfrm>
            <a:off x="2699792" y="1988840"/>
            <a:ext cx="3825237" cy="4656074"/>
          </a:xfrm>
          <a:prstGeom prst="rect">
            <a:avLst/>
          </a:prstGeom>
        </p:spPr>
      </p:pic>
      <p:sp>
        <p:nvSpPr>
          <p:cNvPr id="6" name="Прямоугольник 5"/>
          <p:cNvSpPr/>
          <p:nvPr/>
        </p:nvSpPr>
        <p:spPr>
          <a:xfrm>
            <a:off x="1259632" y="836712"/>
            <a:ext cx="7165744" cy="144655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8800" b="1" cap="none" spc="50" dirty="0" smtClean="0">
                <a:ln w="11430">
                  <a:solidFill>
                    <a:srgbClr val="C00000"/>
                  </a:solidFill>
                </a:ln>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Самый умный</a:t>
            </a:r>
            <a:endParaRPr lang="ru-RU" sz="8800" b="1" cap="none" spc="50" dirty="0">
              <a:ln w="11430">
                <a:solidFill>
                  <a:srgbClr val="C00000"/>
                </a:solidFill>
              </a:ln>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мудрый филин.png"/>
          <p:cNvPicPr>
            <a:picLocks noChangeAspect="1"/>
          </p:cNvPicPr>
          <p:nvPr/>
        </p:nvPicPr>
        <p:blipFill>
          <a:blip r:embed="rId2" cstate="print"/>
          <a:stretch>
            <a:fillRect/>
          </a:stretch>
        </p:blipFill>
        <p:spPr>
          <a:xfrm>
            <a:off x="395536" y="4653136"/>
            <a:ext cx="2843808" cy="1773198"/>
          </a:xfrm>
          <a:prstGeom prst="rect">
            <a:avLst/>
          </a:prstGeom>
        </p:spPr>
      </p:pic>
      <p:sp>
        <p:nvSpPr>
          <p:cNvPr id="3" name="Прямоугольник 2"/>
          <p:cNvSpPr/>
          <p:nvPr/>
        </p:nvSpPr>
        <p:spPr>
          <a:xfrm>
            <a:off x="1331640" y="1196752"/>
            <a:ext cx="6984776" cy="3046988"/>
          </a:xfrm>
          <a:prstGeom prst="rect">
            <a:avLst/>
          </a:prstGeom>
          <a:noFill/>
        </p:spPr>
        <p:txBody>
          <a:bodyPr wrap="square" lIns="91440" tIns="45720" rIns="91440" bIns="45720">
            <a:spAutoFit/>
          </a:bodyPr>
          <a:lstStyle/>
          <a:p>
            <a:pPr algn="ctr"/>
            <a:r>
              <a:rPr lang="ru-RU" sz="9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Итоги </a:t>
            </a:r>
          </a:p>
          <a:p>
            <a:pPr algn="ctr"/>
            <a:r>
              <a:rPr lang="ru-RU" sz="9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1 тура</a:t>
            </a:r>
            <a:endParaRPr lang="ru-RU" sz="9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мудрый филин.png"/>
          <p:cNvPicPr>
            <a:picLocks noChangeAspect="1"/>
          </p:cNvPicPr>
          <p:nvPr/>
        </p:nvPicPr>
        <p:blipFill>
          <a:blip r:embed="rId2" cstate="print"/>
          <a:stretch>
            <a:fillRect/>
          </a:stretch>
        </p:blipFill>
        <p:spPr>
          <a:xfrm>
            <a:off x="3923928" y="3351062"/>
            <a:ext cx="4932040" cy="3075272"/>
          </a:xfrm>
          <a:prstGeom prst="rect">
            <a:avLst/>
          </a:prstGeom>
          <a:scene3d>
            <a:camera prst="orthographicFront">
              <a:rot lat="0" lon="10800000" rev="0"/>
            </a:camera>
            <a:lightRig rig="threePt" dir="t"/>
          </a:scene3d>
        </p:spPr>
      </p:pic>
      <p:sp>
        <p:nvSpPr>
          <p:cNvPr id="3" name="Прямоугольник 2"/>
          <p:cNvSpPr/>
          <p:nvPr/>
        </p:nvSpPr>
        <p:spPr>
          <a:xfrm>
            <a:off x="2267744" y="836712"/>
            <a:ext cx="4968552" cy="156966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9600" b="1" i="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2 ТУР</a:t>
            </a:r>
            <a:endParaRPr lang="ru-RU" sz="9600" b="1" i="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611560" y="476672"/>
            <a:ext cx="8136904" cy="4401205"/>
          </a:xfrm>
          <a:prstGeom prst="rect">
            <a:avLst/>
          </a:prstGeom>
        </p:spPr>
        <p:style>
          <a:lnRef idx="3">
            <a:schemeClr val="lt1"/>
          </a:lnRef>
          <a:fillRef idx="1">
            <a:schemeClr val="accent6"/>
          </a:fillRef>
          <a:effectRef idx="1">
            <a:schemeClr val="accent6"/>
          </a:effectRef>
          <a:fontRef idx="minor">
            <a:schemeClr val="lt1"/>
          </a:fontRef>
        </p:style>
        <p:txBody>
          <a:bodyPr wrap="square">
            <a:spAutoFit/>
          </a:bodyPr>
          <a:lstStyle/>
          <a:p>
            <a:pPr algn="just"/>
            <a:r>
              <a:rPr lang="ru-RU" sz="2800" dirty="0">
                <a:latin typeface="Times New Roman" pitchFamily="18" charset="0"/>
                <a:cs typeface="Times New Roman" pitchFamily="18" charset="0"/>
              </a:rPr>
              <a:t>Участники по очереди отвечают на 10 вопросов в течение 1 минуты. Ответ должен быть «Да» или «Нет».  Ответ «Нет» требует правильного ответа. Если он не получен, то участник получает только 0,5 бала. В случае,  если участник не знает ответа, он может пропустить вопрос, сказав «Дальше». К пропущенному вопросу ведущий не возвращается.</a:t>
            </a:r>
            <a:r>
              <a:rPr lang="ru-RU" sz="2800" dirty="0" smtClean="0">
                <a:latin typeface="Times New Roman" pitchFamily="18" charset="0"/>
                <a:cs typeface="Times New Roman" pitchFamily="18" charset="0"/>
              </a:rPr>
              <a:t> </a:t>
            </a:r>
            <a:r>
              <a:rPr lang="ru-RU" sz="2800" dirty="0">
                <a:latin typeface="Times New Roman" pitchFamily="18" charset="0"/>
                <a:cs typeface="Times New Roman" pitchFamily="18" charset="0"/>
              </a:rPr>
              <a:t>За подсказки с участника снимаются </a:t>
            </a:r>
            <a:r>
              <a:rPr lang="ru-RU" sz="2800" dirty="0" smtClean="0">
                <a:latin typeface="Times New Roman" pitchFamily="18" charset="0"/>
                <a:cs typeface="Times New Roman" pitchFamily="18" charset="0"/>
              </a:rPr>
              <a:t>баллы</a:t>
            </a:r>
            <a:r>
              <a:rPr lang="ru-RU" sz="2800" dirty="0">
                <a:latin typeface="Times New Roman" pitchFamily="18" charset="0"/>
                <a:cs typeface="Times New Roman" pitchFamily="18" charset="0"/>
              </a:rPr>
              <a:t>, а ответ не засчитывается. По результатам тура игру продолжают двое участников.</a:t>
            </a:r>
          </a:p>
        </p:txBody>
      </p:sp>
      <p:pic>
        <p:nvPicPr>
          <p:cNvPr id="2" name="Рисунок 1" descr="мудрый филин.png"/>
          <p:cNvPicPr>
            <a:picLocks noChangeAspect="1"/>
          </p:cNvPicPr>
          <p:nvPr/>
        </p:nvPicPr>
        <p:blipFill>
          <a:blip r:embed="rId2" cstate="print"/>
          <a:stretch>
            <a:fillRect/>
          </a:stretch>
        </p:blipFill>
        <p:spPr>
          <a:xfrm>
            <a:off x="395536" y="4653136"/>
            <a:ext cx="2843808" cy="177319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мудрый филин.png"/>
          <p:cNvPicPr>
            <a:picLocks noChangeAspect="1"/>
          </p:cNvPicPr>
          <p:nvPr/>
        </p:nvPicPr>
        <p:blipFill>
          <a:blip r:embed="rId2" cstate="print"/>
          <a:stretch>
            <a:fillRect/>
          </a:stretch>
        </p:blipFill>
        <p:spPr>
          <a:xfrm>
            <a:off x="6012160" y="4653136"/>
            <a:ext cx="2843808" cy="1773198"/>
          </a:xfrm>
          <a:prstGeom prst="rect">
            <a:avLst/>
          </a:prstGeom>
          <a:scene3d>
            <a:camera prst="orthographicFront">
              <a:rot lat="0" lon="10800000" rev="0"/>
            </a:camera>
            <a:lightRig rig="threePt" dir="t"/>
          </a:scene3d>
        </p:spPr>
      </p:pic>
      <p:sp>
        <p:nvSpPr>
          <p:cNvPr id="4" name="Rectangle 1"/>
          <p:cNvSpPr>
            <a:spLocks noChangeArrowheads="1"/>
          </p:cNvSpPr>
          <p:nvPr/>
        </p:nvSpPr>
        <p:spPr bwMode="auto">
          <a:xfrm>
            <a:off x="3519092" y="434861"/>
            <a:ext cx="2260555" cy="58477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3200" b="1" i="1" u="none" strike="noStrike" cap="none" normalizeH="0" baseline="0" dirty="0" smtClean="0">
                <a:ln>
                  <a:noFill/>
                </a:ln>
                <a:solidFill>
                  <a:srgbClr val="0070C0"/>
                </a:solidFill>
                <a:effectLst/>
                <a:latin typeface="Times New Roman" pitchFamily="18" charset="0"/>
                <a:ea typeface="Calibri" pitchFamily="34" charset="0"/>
                <a:cs typeface="Times New Roman" pitchFamily="18" charset="0"/>
              </a:rPr>
              <a:t>1 участник</a:t>
            </a:r>
            <a:endParaRPr kumimoji="0" lang="ru-RU" sz="3200" b="0" i="1" u="none" strike="noStrike" cap="none" normalizeH="0" baseline="0" dirty="0" smtClean="0">
              <a:ln>
                <a:noFill/>
              </a:ln>
              <a:solidFill>
                <a:schemeClr val="tx1"/>
              </a:solidFill>
              <a:effectLst/>
              <a:latin typeface="Arial" pitchFamily="34" charset="0"/>
              <a:cs typeface="Arial" pitchFamily="34" charset="0"/>
            </a:endParaRPr>
          </a:p>
        </p:txBody>
      </p:sp>
      <p:sp>
        <p:nvSpPr>
          <p:cNvPr id="5" name="Прямоугольник 4"/>
          <p:cNvSpPr/>
          <p:nvPr/>
        </p:nvSpPr>
        <p:spPr>
          <a:xfrm>
            <a:off x="323528" y="2564904"/>
            <a:ext cx="8568952" cy="646331"/>
          </a:xfrm>
          <a:prstGeom prst="rect">
            <a:avLst/>
          </a:prstGeom>
        </p:spPr>
        <p:txBody>
          <a:bodyPr wrap="square">
            <a:spAutoFit/>
          </a:bodyPr>
          <a:lstStyle/>
          <a:p>
            <a:pPr algn="ctr"/>
            <a:r>
              <a:rPr lang="ru-RU" sz="3600" dirty="0">
                <a:latin typeface="Times New Roman" pitchFamily="18" charset="0"/>
                <a:cs typeface="Times New Roman" pitchFamily="18" charset="0"/>
              </a:rPr>
              <a:t>Слово </a:t>
            </a:r>
            <a:r>
              <a:rPr lang="ru-RU" sz="3600" b="1" i="1" dirty="0">
                <a:latin typeface="Times New Roman" pitchFamily="18" charset="0"/>
                <a:cs typeface="Times New Roman" pitchFamily="18" charset="0"/>
              </a:rPr>
              <a:t>боярин</a:t>
            </a:r>
            <a:r>
              <a:rPr lang="ru-RU" sz="3600" dirty="0">
                <a:latin typeface="Times New Roman" pitchFamily="18" charset="0"/>
                <a:cs typeface="Times New Roman" pitchFamily="18" charset="0"/>
              </a:rPr>
              <a:t> – это историзм</a:t>
            </a:r>
          </a:p>
        </p:txBody>
      </p:sp>
      <p:sp>
        <p:nvSpPr>
          <p:cNvPr id="10" name="Прямоугольник 9"/>
          <p:cNvSpPr/>
          <p:nvPr/>
        </p:nvSpPr>
        <p:spPr>
          <a:xfrm>
            <a:off x="323528" y="2420888"/>
            <a:ext cx="8568952" cy="1200329"/>
          </a:xfrm>
          <a:prstGeom prst="rect">
            <a:avLst/>
          </a:prstGeom>
        </p:spPr>
        <p:txBody>
          <a:bodyPr wrap="square">
            <a:spAutoFit/>
          </a:bodyPr>
          <a:lstStyle/>
          <a:p>
            <a:pPr algn="ctr"/>
            <a:r>
              <a:rPr lang="ru-RU" sz="3600" dirty="0">
                <a:latin typeface="Times New Roman" pitchFamily="18" charset="0"/>
                <a:cs typeface="Times New Roman" pitchFamily="18" charset="0"/>
              </a:rPr>
              <a:t>Слово </a:t>
            </a:r>
            <a:r>
              <a:rPr lang="ru-RU" sz="3600" b="1" i="1" dirty="0">
                <a:latin typeface="Times New Roman" pitchFamily="18" charset="0"/>
                <a:cs typeface="Times New Roman" pitchFamily="18" charset="0"/>
              </a:rPr>
              <a:t>райисполком</a:t>
            </a:r>
            <a:r>
              <a:rPr lang="ru-RU" sz="3600" dirty="0">
                <a:latin typeface="Times New Roman" pitchFamily="18" charset="0"/>
                <a:cs typeface="Times New Roman" pitchFamily="18" charset="0"/>
              </a:rPr>
              <a:t> образовано способом сложения основ</a:t>
            </a:r>
          </a:p>
        </p:txBody>
      </p:sp>
      <p:sp>
        <p:nvSpPr>
          <p:cNvPr id="11" name="Прямоугольник 10"/>
          <p:cNvSpPr/>
          <p:nvPr/>
        </p:nvSpPr>
        <p:spPr>
          <a:xfrm>
            <a:off x="323528" y="2348880"/>
            <a:ext cx="8568952" cy="1200329"/>
          </a:xfrm>
          <a:prstGeom prst="rect">
            <a:avLst/>
          </a:prstGeom>
        </p:spPr>
        <p:txBody>
          <a:bodyPr wrap="square">
            <a:spAutoFit/>
          </a:bodyPr>
          <a:lstStyle/>
          <a:p>
            <a:pPr algn="ctr"/>
            <a:r>
              <a:rPr lang="ru-RU" sz="3600" dirty="0">
                <a:latin typeface="Times New Roman" pitchFamily="18" charset="0"/>
                <a:cs typeface="Times New Roman" pitchFamily="18" charset="0"/>
              </a:rPr>
              <a:t>Имя существительное </a:t>
            </a:r>
            <a:r>
              <a:rPr lang="ru-RU" sz="3600" b="1" i="1" dirty="0">
                <a:latin typeface="Times New Roman" pitchFamily="18" charset="0"/>
                <a:cs typeface="Times New Roman" pitchFamily="18" charset="0"/>
              </a:rPr>
              <a:t>шампунь</a:t>
            </a:r>
            <a:r>
              <a:rPr lang="ru-RU" sz="3600" dirty="0">
                <a:latin typeface="Times New Roman" pitchFamily="18" charset="0"/>
                <a:cs typeface="Times New Roman" pitchFamily="18" charset="0"/>
              </a:rPr>
              <a:t> относиться ко 2 склонению</a:t>
            </a:r>
          </a:p>
        </p:txBody>
      </p:sp>
      <p:sp>
        <p:nvSpPr>
          <p:cNvPr id="12" name="Прямоугольник 11"/>
          <p:cNvSpPr/>
          <p:nvPr/>
        </p:nvSpPr>
        <p:spPr>
          <a:xfrm>
            <a:off x="323528" y="2780928"/>
            <a:ext cx="8568952" cy="646331"/>
          </a:xfrm>
          <a:prstGeom prst="rect">
            <a:avLst/>
          </a:prstGeom>
        </p:spPr>
        <p:txBody>
          <a:bodyPr wrap="square">
            <a:spAutoFit/>
          </a:bodyPr>
          <a:lstStyle/>
          <a:p>
            <a:pPr algn="ctr"/>
            <a:r>
              <a:rPr lang="ru-RU" sz="3600" dirty="0">
                <a:latin typeface="Times New Roman" pitchFamily="18" charset="0"/>
                <a:cs typeface="Times New Roman" pitchFamily="18" charset="0"/>
              </a:rPr>
              <a:t>Существительное </a:t>
            </a:r>
            <a:r>
              <a:rPr lang="ru-RU" sz="3600" b="1" i="1" dirty="0">
                <a:latin typeface="Times New Roman" pitchFamily="18" charset="0"/>
                <a:cs typeface="Times New Roman" pitchFamily="18" charset="0"/>
              </a:rPr>
              <a:t>заика</a:t>
            </a:r>
            <a:r>
              <a:rPr lang="ru-RU" sz="3600" dirty="0">
                <a:latin typeface="Times New Roman" pitchFamily="18" charset="0"/>
                <a:cs typeface="Times New Roman" pitchFamily="18" charset="0"/>
              </a:rPr>
              <a:t> – общего рода</a:t>
            </a:r>
          </a:p>
        </p:txBody>
      </p:sp>
      <p:sp>
        <p:nvSpPr>
          <p:cNvPr id="13" name="Прямоугольник 12"/>
          <p:cNvSpPr/>
          <p:nvPr/>
        </p:nvSpPr>
        <p:spPr>
          <a:xfrm>
            <a:off x="323528" y="2348880"/>
            <a:ext cx="8568952" cy="1200329"/>
          </a:xfrm>
          <a:prstGeom prst="rect">
            <a:avLst/>
          </a:prstGeom>
        </p:spPr>
        <p:txBody>
          <a:bodyPr wrap="square">
            <a:spAutoFit/>
          </a:bodyPr>
          <a:lstStyle/>
          <a:p>
            <a:pPr algn="ctr"/>
            <a:r>
              <a:rPr lang="ru-RU" sz="3600" dirty="0">
                <a:latin typeface="Times New Roman" pitchFamily="18" charset="0"/>
                <a:cs typeface="Times New Roman" pitchFamily="18" charset="0"/>
              </a:rPr>
              <a:t>Слово </a:t>
            </a:r>
            <a:r>
              <a:rPr lang="ru-RU" sz="3600" b="1" i="1" dirty="0" err="1">
                <a:latin typeface="Times New Roman" pitchFamily="18" charset="0"/>
                <a:cs typeface="Times New Roman" pitchFamily="18" charset="0"/>
              </a:rPr>
              <a:t>руч</a:t>
            </a:r>
            <a:r>
              <a:rPr lang="ru-RU" sz="3600" b="1" i="1" dirty="0">
                <a:latin typeface="Times New Roman" pitchFamily="18" charset="0"/>
                <a:cs typeface="Times New Roman" pitchFamily="18" charset="0"/>
              </a:rPr>
              <a:t>..</a:t>
            </a:r>
            <a:r>
              <a:rPr lang="ru-RU" sz="3600" b="1" i="1" dirty="0" err="1">
                <a:latin typeface="Times New Roman" pitchFamily="18" charset="0"/>
                <a:cs typeface="Times New Roman" pitchFamily="18" charset="0"/>
              </a:rPr>
              <a:t>нка</a:t>
            </a:r>
            <a:r>
              <a:rPr lang="ru-RU" sz="3600" dirty="0">
                <a:latin typeface="Times New Roman" pitchFamily="18" charset="0"/>
                <a:cs typeface="Times New Roman" pitchFamily="18" charset="0"/>
              </a:rPr>
              <a:t>  пишется с буквой  -</a:t>
            </a:r>
            <a:r>
              <a:rPr lang="ru-RU" sz="3600" b="1" i="1" dirty="0">
                <a:latin typeface="Times New Roman" pitchFamily="18" charset="0"/>
                <a:cs typeface="Times New Roman" pitchFamily="18" charset="0"/>
              </a:rPr>
              <a:t>О</a:t>
            </a:r>
            <a:r>
              <a:rPr lang="ru-RU" sz="3600" dirty="0">
                <a:latin typeface="Times New Roman" pitchFamily="18" charset="0"/>
                <a:cs typeface="Times New Roman" pitchFamily="18" charset="0"/>
              </a:rPr>
              <a:t>- в суффиксе</a:t>
            </a:r>
          </a:p>
        </p:txBody>
      </p:sp>
      <p:sp>
        <p:nvSpPr>
          <p:cNvPr id="14" name="Прямоугольник 13"/>
          <p:cNvSpPr/>
          <p:nvPr/>
        </p:nvSpPr>
        <p:spPr>
          <a:xfrm>
            <a:off x="395536" y="2708920"/>
            <a:ext cx="8568952" cy="646331"/>
          </a:xfrm>
          <a:prstGeom prst="rect">
            <a:avLst/>
          </a:prstGeom>
        </p:spPr>
        <p:txBody>
          <a:bodyPr wrap="square">
            <a:spAutoFit/>
          </a:bodyPr>
          <a:lstStyle/>
          <a:p>
            <a:pPr algn="ctr"/>
            <a:r>
              <a:rPr lang="ru-RU" sz="3600" dirty="0">
                <a:latin typeface="Times New Roman" pitchFamily="18" charset="0"/>
                <a:cs typeface="Times New Roman" pitchFamily="18" charset="0"/>
              </a:rPr>
              <a:t>Прилагательное </a:t>
            </a:r>
            <a:r>
              <a:rPr lang="ru-RU" sz="3600" b="1" i="1" dirty="0">
                <a:latin typeface="Times New Roman" pitchFamily="18" charset="0"/>
                <a:cs typeface="Times New Roman" pitchFamily="18" charset="0"/>
              </a:rPr>
              <a:t>осенний</a:t>
            </a:r>
            <a:r>
              <a:rPr lang="ru-RU" sz="3600" dirty="0">
                <a:latin typeface="Times New Roman" pitchFamily="18" charset="0"/>
                <a:cs typeface="Times New Roman" pitchFamily="18" charset="0"/>
              </a:rPr>
              <a:t> – качественное</a:t>
            </a:r>
          </a:p>
        </p:txBody>
      </p:sp>
      <p:sp>
        <p:nvSpPr>
          <p:cNvPr id="15" name="Прямоугольник 14"/>
          <p:cNvSpPr/>
          <p:nvPr/>
        </p:nvSpPr>
        <p:spPr>
          <a:xfrm>
            <a:off x="323528" y="2420888"/>
            <a:ext cx="8568952" cy="1200329"/>
          </a:xfrm>
          <a:prstGeom prst="rect">
            <a:avLst/>
          </a:prstGeom>
        </p:spPr>
        <p:txBody>
          <a:bodyPr wrap="square">
            <a:spAutoFit/>
          </a:bodyPr>
          <a:lstStyle/>
          <a:p>
            <a:pPr algn="ctr"/>
            <a:r>
              <a:rPr lang="ru-RU" sz="3600" dirty="0">
                <a:latin typeface="Times New Roman" pitchFamily="18" charset="0"/>
                <a:cs typeface="Times New Roman" pitchFamily="18" charset="0"/>
              </a:rPr>
              <a:t>В прилагательном </a:t>
            </a:r>
            <a:r>
              <a:rPr lang="ru-RU" sz="3600" b="1" i="1" dirty="0" err="1">
                <a:latin typeface="Times New Roman" pitchFamily="18" charset="0"/>
                <a:cs typeface="Times New Roman" pitchFamily="18" charset="0"/>
              </a:rPr>
              <a:t>оловя</a:t>
            </a:r>
            <a:r>
              <a:rPr lang="ru-RU" sz="3600" b="1" i="1" dirty="0">
                <a:latin typeface="Times New Roman" pitchFamily="18" charset="0"/>
                <a:cs typeface="Times New Roman" pitchFamily="18" charset="0"/>
              </a:rPr>
              <a:t>..</a:t>
            </a:r>
            <a:r>
              <a:rPr lang="ru-RU" sz="3600" b="1" i="1" dirty="0" err="1">
                <a:latin typeface="Times New Roman" pitchFamily="18" charset="0"/>
                <a:cs typeface="Times New Roman" pitchFamily="18" charset="0"/>
              </a:rPr>
              <a:t>ый</a:t>
            </a:r>
            <a:r>
              <a:rPr lang="ru-RU" sz="3600" dirty="0">
                <a:latin typeface="Times New Roman" pitchFamily="18" charset="0"/>
                <a:cs typeface="Times New Roman" pitchFamily="18" charset="0"/>
              </a:rPr>
              <a:t>  </a:t>
            </a:r>
            <a:endParaRPr lang="ru-RU" sz="3600" dirty="0" smtClean="0">
              <a:latin typeface="Times New Roman" pitchFamily="18" charset="0"/>
              <a:cs typeface="Times New Roman" pitchFamily="18" charset="0"/>
            </a:endParaRPr>
          </a:p>
          <a:p>
            <a:pPr algn="ctr"/>
            <a:r>
              <a:rPr lang="ru-RU" sz="3600" dirty="0" smtClean="0">
                <a:latin typeface="Times New Roman" pitchFamily="18" charset="0"/>
                <a:cs typeface="Times New Roman" pitchFamily="18" charset="0"/>
              </a:rPr>
              <a:t>одна </a:t>
            </a:r>
            <a:r>
              <a:rPr lang="ru-RU" sz="3600" dirty="0">
                <a:latin typeface="Times New Roman" pitchFamily="18" charset="0"/>
                <a:cs typeface="Times New Roman" pitchFamily="18" charset="0"/>
              </a:rPr>
              <a:t>буква </a:t>
            </a:r>
            <a:r>
              <a:rPr lang="ru-RU" sz="3600" b="1" dirty="0">
                <a:latin typeface="Times New Roman" pitchFamily="18" charset="0"/>
                <a:cs typeface="Times New Roman" pitchFamily="18" charset="0"/>
              </a:rPr>
              <a:t>-Н-.</a:t>
            </a:r>
            <a:r>
              <a:rPr lang="ru-RU" sz="3600" dirty="0">
                <a:latin typeface="Times New Roman" pitchFamily="18" charset="0"/>
                <a:cs typeface="Times New Roman" pitchFamily="18" charset="0"/>
              </a:rPr>
              <a:t> </a:t>
            </a:r>
          </a:p>
        </p:txBody>
      </p:sp>
      <p:sp>
        <p:nvSpPr>
          <p:cNvPr id="16" name="Прямоугольник 15"/>
          <p:cNvSpPr/>
          <p:nvPr/>
        </p:nvSpPr>
        <p:spPr>
          <a:xfrm>
            <a:off x="323528" y="2420888"/>
            <a:ext cx="8568952" cy="1200329"/>
          </a:xfrm>
          <a:prstGeom prst="rect">
            <a:avLst/>
          </a:prstGeom>
        </p:spPr>
        <p:txBody>
          <a:bodyPr wrap="square">
            <a:spAutoFit/>
          </a:bodyPr>
          <a:lstStyle/>
          <a:p>
            <a:pPr algn="ctr"/>
            <a:r>
              <a:rPr lang="ru-RU" sz="3600" b="1" i="1" dirty="0">
                <a:latin typeface="Times New Roman" pitchFamily="18" charset="0"/>
                <a:cs typeface="Times New Roman" pitchFamily="18" charset="0"/>
              </a:rPr>
              <a:t>Лучше</a:t>
            </a:r>
            <a:r>
              <a:rPr lang="ru-RU" sz="3600" dirty="0">
                <a:latin typeface="Times New Roman" pitchFamily="18" charset="0"/>
                <a:cs typeface="Times New Roman" pitchFamily="18" charset="0"/>
              </a:rPr>
              <a:t> – это сравнительная степень прилагательного хорошо</a:t>
            </a:r>
          </a:p>
        </p:txBody>
      </p:sp>
      <p:sp>
        <p:nvSpPr>
          <p:cNvPr id="17" name="Прямоугольник 16"/>
          <p:cNvSpPr/>
          <p:nvPr/>
        </p:nvSpPr>
        <p:spPr>
          <a:xfrm>
            <a:off x="323528" y="2708920"/>
            <a:ext cx="8568952" cy="646331"/>
          </a:xfrm>
          <a:prstGeom prst="rect">
            <a:avLst/>
          </a:prstGeom>
        </p:spPr>
        <p:txBody>
          <a:bodyPr wrap="square">
            <a:spAutoFit/>
          </a:bodyPr>
          <a:lstStyle/>
          <a:p>
            <a:pPr algn="ctr"/>
            <a:r>
              <a:rPr lang="ru-RU" sz="3600" dirty="0">
                <a:latin typeface="Times New Roman" pitchFamily="18" charset="0"/>
                <a:cs typeface="Times New Roman" pitchFamily="18" charset="0"/>
              </a:rPr>
              <a:t>Числительное 19 – составное </a:t>
            </a:r>
          </a:p>
        </p:txBody>
      </p:sp>
      <p:sp>
        <p:nvSpPr>
          <p:cNvPr id="18" name="Прямоугольник 17"/>
          <p:cNvSpPr/>
          <p:nvPr/>
        </p:nvSpPr>
        <p:spPr>
          <a:xfrm>
            <a:off x="251520" y="2420888"/>
            <a:ext cx="8568952" cy="1200329"/>
          </a:xfrm>
          <a:prstGeom prst="rect">
            <a:avLst/>
          </a:prstGeom>
        </p:spPr>
        <p:txBody>
          <a:bodyPr wrap="square">
            <a:spAutoFit/>
          </a:bodyPr>
          <a:lstStyle/>
          <a:p>
            <a:pPr algn="ctr"/>
            <a:r>
              <a:rPr lang="ru-RU" sz="3600" dirty="0">
                <a:latin typeface="Times New Roman" pitchFamily="18" charset="0"/>
                <a:cs typeface="Times New Roman" pitchFamily="18" charset="0"/>
              </a:rPr>
              <a:t>Числительное </a:t>
            </a:r>
            <a:r>
              <a:rPr lang="ru-RU" sz="3600" dirty="0" smtClean="0">
                <a:latin typeface="Times New Roman" pitchFamily="18" charset="0"/>
                <a:cs typeface="Times New Roman" pitchFamily="18" charset="0"/>
              </a:rPr>
              <a:t>37-миллионный </a:t>
            </a:r>
            <a:r>
              <a:rPr lang="ru-RU" sz="3600" dirty="0">
                <a:latin typeface="Times New Roman" pitchFamily="18" charset="0"/>
                <a:cs typeface="Times New Roman" pitchFamily="18" charset="0"/>
              </a:rPr>
              <a:t>пишется слитно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0" dur="1000" fill="hold"/>
                                        <p:tgtEl>
                                          <p:spTgt spid="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ppt_x</p:attrName>
                                        </p:attrNameLst>
                                      </p:cBhvr>
                                      <p:tavLst>
                                        <p:tav tm="0">
                                          <p:val>
                                            <p:strVal val="#ppt_x-.2"/>
                                          </p:val>
                                        </p:tav>
                                        <p:tav tm="100000">
                                          <p:val>
                                            <p:strVal val="#ppt_x"/>
                                          </p:val>
                                        </p:tav>
                                      </p:tavLst>
                                    </p:anim>
                                    <p:anim calcmode="lin" valueType="num">
                                      <p:cBhvr>
                                        <p:cTn id="20"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1" dur="10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xit" presetSubtype="4" fill="hold" grpId="1" nodeType="clickEffect">
                                  <p:stCondLst>
                                    <p:cond delay="0"/>
                                  </p:stCondLst>
                                  <p:childTnLst>
                                    <p:anim calcmode="lin" valueType="num">
                                      <p:cBhvr additive="base">
                                        <p:cTn id="25" dur="500"/>
                                        <p:tgtEl>
                                          <p:spTgt spid="5"/>
                                        </p:tgtEl>
                                        <p:attrNameLst>
                                          <p:attrName>ppt_x</p:attrName>
                                        </p:attrNameLst>
                                      </p:cBhvr>
                                      <p:tavLst>
                                        <p:tav tm="0">
                                          <p:val>
                                            <p:strVal val="ppt_x"/>
                                          </p:val>
                                        </p:tav>
                                        <p:tav tm="100000">
                                          <p:val>
                                            <p:strVal val="ppt_x"/>
                                          </p:val>
                                        </p:tav>
                                      </p:tavLst>
                                    </p:anim>
                                    <p:anim calcmode="lin" valueType="num">
                                      <p:cBhvr additive="base">
                                        <p:cTn id="26" dur="500"/>
                                        <p:tgtEl>
                                          <p:spTgt spid="5"/>
                                        </p:tgtEl>
                                        <p:attrNameLst>
                                          <p:attrName>ppt_y</p:attrName>
                                        </p:attrNameLst>
                                      </p:cBhvr>
                                      <p:tavLst>
                                        <p:tav tm="0">
                                          <p:val>
                                            <p:strVal val="ppt_y"/>
                                          </p:val>
                                        </p:tav>
                                        <p:tav tm="100000">
                                          <p:val>
                                            <p:strVal val="1+ppt_h/2"/>
                                          </p:val>
                                        </p:tav>
                                      </p:tavLst>
                                    </p:anim>
                                    <p:set>
                                      <p:cBhvr>
                                        <p:cTn id="27" dur="1" fill="hold">
                                          <p:stCondLst>
                                            <p:cond delay="499"/>
                                          </p:stCondLst>
                                        </p:cTn>
                                        <p:tgtEl>
                                          <p:spTgt spid="5"/>
                                        </p:tgtEl>
                                        <p:attrNameLst>
                                          <p:attrName>style.visibility</p:attrName>
                                        </p:attrNameLst>
                                      </p:cBhvr>
                                      <p:to>
                                        <p:strVal val="hidden"/>
                                      </p:to>
                                    </p:set>
                                  </p:childTnLst>
                                </p:cTn>
                              </p:par>
                              <p:par>
                                <p:cTn id="28" presetID="29"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1000" fill="hold"/>
                                        <p:tgtEl>
                                          <p:spTgt spid="10"/>
                                        </p:tgtEl>
                                        <p:attrNameLst>
                                          <p:attrName>ppt_x</p:attrName>
                                        </p:attrNameLst>
                                      </p:cBhvr>
                                      <p:tavLst>
                                        <p:tav tm="0">
                                          <p:val>
                                            <p:strVal val="#ppt_x-.2"/>
                                          </p:val>
                                        </p:tav>
                                        <p:tav tm="100000">
                                          <p:val>
                                            <p:strVal val="#ppt_x"/>
                                          </p:val>
                                        </p:tav>
                                      </p:tavLst>
                                    </p:anim>
                                    <p:anim calcmode="lin" valueType="num">
                                      <p:cBhvr>
                                        <p:cTn id="31"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xit" presetSubtype="4" fill="hold" grpId="1" nodeType="clickEffect">
                                  <p:stCondLst>
                                    <p:cond delay="0"/>
                                  </p:stCondLst>
                                  <p:childTnLst>
                                    <p:anim calcmode="lin" valueType="num">
                                      <p:cBhvr additive="base">
                                        <p:cTn id="36" dur="500"/>
                                        <p:tgtEl>
                                          <p:spTgt spid="10"/>
                                        </p:tgtEl>
                                        <p:attrNameLst>
                                          <p:attrName>ppt_x</p:attrName>
                                        </p:attrNameLst>
                                      </p:cBhvr>
                                      <p:tavLst>
                                        <p:tav tm="0">
                                          <p:val>
                                            <p:strVal val="ppt_x"/>
                                          </p:val>
                                        </p:tav>
                                        <p:tav tm="100000">
                                          <p:val>
                                            <p:strVal val="ppt_x"/>
                                          </p:val>
                                        </p:tav>
                                      </p:tavLst>
                                    </p:anim>
                                    <p:anim calcmode="lin" valueType="num">
                                      <p:cBhvr additive="base">
                                        <p:cTn id="37" dur="500"/>
                                        <p:tgtEl>
                                          <p:spTgt spid="10"/>
                                        </p:tgtEl>
                                        <p:attrNameLst>
                                          <p:attrName>ppt_y</p:attrName>
                                        </p:attrNameLst>
                                      </p:cBhvr>
                                      <p:tavLst>
                                        <p:tav tm="0">
                                          <p:val>
                                            <p:strVal val="ppt_y"/>
                                          </p:val>
                                        </p:tav>
                                        <p:tav tm="100000">
                                          <p:val>
                                            <p:strVal val="1+ppt_h/2"/>
                                          </p:val>
                                        </p:tav>
                                      </p:tavLst>
                                    </p:anim>
                                    <p:set>
                                      <p:cBhvr>
                                        <p:cTn id="38" dur="1" fill="hold">
                                          <p:stCondLst>
                                            <p:cond delay="499"/>
                                          </p:stCondLst>
                                        </p:cTn>
                                        <p:tgtEl>
                                          <p:spTgt spid="10"/>
                                        </p:tgtEl>
                                        <p:attrNameLst>
                                          <p:attrName>style.visibility</p:attrName>
                                        </p:attrNameLst>
                                      </p:cBhvr>
                                      <p:to>
                                        <p:strVal val="hidden"/>
                                      </p:to>
                                    </p:set>
                                  </p:childTnLst>
                                </p:cTn>
                              </p:par>
                              <p:par>
                                <p:cTn id="39" presetID="29" presetClass="entr" presetSubtype="0"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1000" fill="hold"/>
                                        <p:tgtEl>
                                          <p:spTgt spid="11"/>
                                        </p:tgtEl>
                                        <p:attrNameLst>
                                          <p:attrName>ppt_x</p:attrName>
                                        </p:attrNameLst>
                                      </p:cBhvr>
                                      <p:tavLst>
                                        <p:tav tm="0">
                                          <p:val>
                                            <p:strVal val="#ppt_x-.2"/>
                                          </p:val>
                                        </p:tav>
                                        <p:tav tm="100000">
                                          <p:val>
                                            <p:strVal val="#ppt_x"/>
                                          </p:val>
                                        </p:tav>
                                      </p:tavLst>
                                    </p:anim>
                                    <p:anim calcmode="lin" valueType="num">
                                      <p:cBhvr>
                                        <p:cTn id="42"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43" dur="1000"/>
                                        <p:tgtEl>
                                          <p:spTgt spid="11"/>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xit" presetSubtype="4" fill="hold" grpId="1" nodeType="clickEffect">
                                  <p:stCondLst>
                                    <p:cond delay="0"/>
                                  </p:stCondLst>
                                  <p:childTnLst>
                                    <p:anim calcmode="lin" valueType="num">
                                      <p:cBhvr additive="base">
                                        <p:cTn id="47" dur="500"/>
                                        <p:tgtEl>
                                          <p:spTgt spid="11"/>
                                        </p:tgtEl>
                                        <p:attrNameLst>
                                          <p:attrName>ppt_x</p:attrName>
                                        </p:attrNameLst>
                                      </p:cBhvr>
                                      <p:tavLst>
                                        <p:tav tm="0">
                                          <p:val>
                                            <p:strVal val="ppt_x"/>
                                          </p:val>
                                        </p:tav>
                                        <p:tav tm="100000">
                                          <p:val>
                                            <p:strVal val="ppt_x"/>
                                          </p:val>
                                        </p:tav>
                                      </p:tavLst>
                                    </p:anim>
                                    <p:anim calcmode="lin" valueType="num">
                                      <p:cBhvr additive="base">
                                        <p:cTn id="48" dur="500"/>
                                        <p:tgtEl>
                                          <p:spTgt spid="11"/>
                                        </p:tgtEl>
                                        <p:attrNameLst>
                                          <p:attrName>ppt_y</p:attrName>
                                        </p:attrNameLst>
                                      </p:cBhvr>
                                      <p:tavLst>
                                        <p:tav tm="0">
                                          <p:val>
                                            <p:strVal val="ppt_y"/>
                                          </p:val>
                                        </p:tav>
                                        <p:tav tm="100000">
                                          <p:val>
                                            <p:strVal val="1+ppt_h/2"/>
                                          </p:val>
                                        </p:tav>
                                      </p:tavLst>
                                    </p:anim>
                                    <p:set>
                                      <p:cBhvr>
                                        <p:cTn id="49" dur="1" fill="hold">
                                          <p:stCondLst>
                                            <p:cond delay="499"/>
                                          </p:stCondLst>
                                        </p:cTn>
                                        <p:tgtEl>
                                          <p:spTgt spid="11"/>
                                        </p:tgtEl>
                                        <p:attrNameLst>
                                          <p:attrName>style.visibility</p:attrName>
                                        </p:attrNameLst>
                                      </p:cBhvr>
                                      <p:to>
                                        <p:strVal val="hidden"/>
                                      </p:to>
                                    </p:set>
                                  </p:childTnLst>
                                </p:cTn>
                              </p:par>
                              <p:par>
                                <p:cTn id="50" presetID="29" presetClass="entr" presetSubtype="0" fill="hold" grpId="0" nodeType="with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p:cTn id="52" dur="1000" fill="hold"/>
                                        <p:tgtEl>
                                          <p:spTgt spid="12"/>
                                        </p:tgtEl>
                                        <p:attrNameLst>
                                          <p:attrName>ppt_x</p:attrName>
                                        </p:attrNameLst>
                                      </p:cBhvr>
                                      <p:tavLst>
                                        <p:tav tm="0">
                                          <p:val>
                                            <p:strVal val="#ppt_x-.2"/>
                                          </p:val>
                                        </p:tav>
                                        <p:tav tm="100000">
                                          <p:val>
                                            <p:strVal val="#ppt_x"/>
                                          </p:val>
                                        </p:tav>
                                      </p:tavLst>
                                    </p:anim>
                                    <p:anim calcmode="lin" valueType="num">
                                      <p:cBhvr>
                                        <p:cTn id="53"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54" dur="1000"/>
                                        <p:tgtEl>
                                          <p:spTgt spid="12"/>
                                        </p:tgtEl>
                                      </p:cBhvr>
                                    </p:animEffect>
                                  </p:childTnLst>
                                </p:cTn>
                              </p:par>
                            </p:childTnLst>
                          </p:cTn>
                        </p:par>
                      </p:childTnLst>
                    </p:cTn>
                  </p:par>
                  <p:par>
                    <p:cTn id="55" fill="hold">
                      <p:stCondLst>
                        <p:cond delay="indefinite"/>
                      </p:stCondLst>
                      <p:childTnLst>
                        <p:par>
                          <p:cTn id="56" fill="hold">
                            <p:stCondLst>
                              <p:cond delay="0"/>
                            </p:stCondLst>
                            <p:childTnLst>
                              <p:par>
                                <p:cTn id="57" presetID="2" presetClass="exit" presetSubtype="4" fill="hold" grpId="1" nodeType="clickEffect">
                                  <p:stCondLst>
                                    <p:cond delay="0"/>
                                  </p:stCondLst>
                                  <p:childTnLst>
                                    <p:anim calcmode="lin" valueType="num">
                                      <p:cBhvr additive="base">
                                        <p:cTn id="58" dur="500"/>
                                        <p:tgtEl>
                                          <p:spTgt spid="12"/>
                                        </p:tgtEl>
                                        <p:attrNameLst>
                                          <p:attrName>ppt_x</p:attrName>
                                        </p:attrNameLst>
                                      </p:cBhvr>
                                      <p:tavLst>
                                        <p:tav tm="0">
                                          <p:val>
                                            <p:strVal val="ppt_x"/>
                                          </p:val>
                                        </p:tav>
                                        <p:tav tm="100000">
                                          <p:val>
                                            <p:strVal val="ppt_x"/>
                                          </p:val>
                                        </p:tav>
                                      </p:tavLst>
                                    </p:anim>
                                    <p:anim calcmode="lin" valueType="num">
                                      <p:cBhvr additive="base">
                                        <p:cTn id="59" dur="500"/>
                                        <p:tgtEl>
                                          <p:spTgt spid="12"/>
                                        </p:tgtEl>
                                        <p:attrNameLst>
                                          <p:attrName>ppt_y</p:attrName>
                                        </p:attrNameLst>
                                      </p:cBhvr>
                                      <p:tavLst>
                                        <p:tav tm="0">
                                          <p:val>
                                            <p:strVal val="ppt_y"/>
                                          </p:val>
                                        </p:tav>
                                        <p:tav tm="100000">
                                          <p:val>
                                            <p:strVal val="1+ppt_h/2"/>
                                          </p:val>
                                        </p:tav>
                                      </p:tavLst>
                                    </p:anim>
                                    <p:set>
                                      <p:cBhvr>
                                        <p:cTn id="60" dur="1" fill="hold">
                                          <p:stCondLst>
                                            <p:cond delay="499"/>
                                          </p:stCondLst>
                                        </p:cTn>
                                        <p:tgtEl>
                                          <p:spTgt spid="12"/>
                                        </p:tgtEl>
                                        <p:attrNameLst>
                                          <p:attrName>style.visibility</p:attrName>
                                        </p:attrNameLst>
                                      </p:cBhvr>
                                      <p:to>
                                        <p:strVal val="hidden"/>
                                      </p:to>
                                    </p:set>
                                  </p:childTnLst>
                                </p:cTn>
                              </p:par>
                              <p:par>
                                <p:cTn id="61" presetID="29" presetClass="entr" presetSubtype="0" fill="hold" grpId="0" nodeType="withEffect">
                                  <p:stCondLst>
                                    <p:cond delay="0"/>
                                  </p:stCondLst>
                                  <p:childTnLst>
                                    <p:set>
                                      <p:cBhvr>
                                        <p:cTn id="62" dur="1" fill="hold">
                                          <p:stCondLst>
                                            <p:cond delay="0"/>
                                          </p:stCondLst>
                                        </p:cTn>
                                        <p:tgtEl>
                                          <p:spTgt spid="13"/>
                                        </p:tgtEl>
                                        <p:attrNameLst>
                                          <p:attrName>style.visibility</p:attrName>
                                        </p:attrNameLst>
                                      </p:cBhvr>
                                      <p:to>
                                        <p:strVal val="visible"/>
                                      </p:to>
                                    </p:set>
                                    <p:anim calcmode="lin" valueType="num">
                                      <p:cBhvr>
                                        <p:cTn id="63" dur="1000" fill="hold"/>
                                        <p:tgtEl>
                                          <p:spTgt spid="13"/>
                                        </p:tgtEl>
                                        <p:attrNameLst>
                                          <p:attrName>ppt_x</p:attrName>
                                        </p:attrNameLst>
                                      </p:cBhvr>
                                      <p:tavLst>
                                        <p:tav tm="0">
                                          <p:val>
                                            <p:strVal val="#ppt_x-.2"/>
                                          </p:val>
                                        </p:tav>
                                        <p:tav tm="100000">
                                          <p:val>
                                            <p:strVal val="#ppt_x"/>
                                          </p:val>
                                        </p:tav>
                                      </p:tavLst>
                                    </p:anim>
                                    <p:anim calcmode="lin" valueType="num">
                                      <p:cBhvr>
                                        <p:cTn id="64"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65" dur="1000"/>
                                        <p:tgtEl>
                                          <p:spTgt spid="13"/>
                                        </p:tgtEl>
                                      </p:cBhvr>
                                    </p:animEffect>
                                  </p:childTnLst>
                                </p:cTn>
                              </p:par>
                            </p:childTnLst>
                          </p:cTn>
                        </p:par>
                      </p:childTnLst>
                    </p:cTn>
                  </p:par>
                  <p:par>
                    <p:cTn id="66" fill="hold">
                      <p:stCondLst>
                        <p:cond delay="indefinite"/>
                      </p:stCondLst>
                      <p:childTnLst>
                        <p:par>
                          <p:cTn id="67" fill="hold">
                            <p:stCondLst>
                              <p:cond delay="0"/>
                            </p:stCondLst>
                            <p:childTnLst>
                              <p:par>
                                <p:cTn id="68" presetID="2" presetClass="exit" presetSubtype="4" fill="hold" grpId="1" nodeType="clickEffect">
                                  <p:stCondLst>
                                    <p:cond delay="0"/>
                                  </p:stCondLst>
                                  <p:childTnLst>
                                    <p:anim calcmode="lin" valueType="num">
                                      <p:cBhvr additive="base">
                                        <p:cTn id="69" dur="500"/>
                                        <p:tgtEl>
                                          <p:spTgt spid="13"/>
                                        </p:tgtEl>
                                        <p:attrNameLst>
                                          <p:attrName>ppt_x</p:attrName>
                                        </p:attrNameLst>
                                      </p:cBhvr>
                                      <p:tavLst>
                                        <p:tav tm="0">
                                          <p:val>
                                            <p:strVal val="ppt_x"/>
                                          </p:val>
                                        </p:tav>
                                        <p:tav tm="100000">
                                          <p:val>
                                            <p:strVal val="ppt_x"/>
                                          </p:val>
                                        </p:tav>
                                      </p:tavLst>
                                    </p:anim>
                                    <p:anim calcmode="lin" valueType="num">
                                      <p:cBhvr additive="base">
                                        <p:cTn id="70" dur="500"/>
                                        <p:tgtEl>
                                          <p:spTgt spid="13"/>
                                        </p:tgtEl>
                                        <p:attrNameLst>
                                          <p:attrName>ppt_y</p:attrName>
                                        </p:attrNameLst>
                                      </p:cBhvr>
                                      <p:tavLst>
                                        <p:tav tm="0">
                                          <p:val>
                                            <p:strVal val="ppt_y"/>
                                          </p:val>
                                        </p:tav>
                                        <p:tav tm="100000">
                                          <p:val>
                                            <p:strVal val="1+ppt_h/2"/>
                                          </p:val>
                                        </p:tav>
                                      </p:tavLst>
                                    </p:anim>
                                    <p:set>
                                      <p:cBhvr>
                                        <p:cTn id="71" dur="1" fill="hold">
                                          <p:stCondLst>
                                            <p:cond delay="499"/>
                                          </p:stCondLst>
                                        </p:cTn>
                                        <p:tgtEl>
                                          <p:spTgt spid="13"/>
                                        </p:tgtEl>
                                        <p:attrNameLst>
                                          <p:attrName>style.visibility</p:attrName>
                                        </p:attrNameLst>
                                      </p:cBhvr>
                                      <p:to>
                                        <p:strVal val="hidden"/>
                                      </p:to>
                                    </p:set>
                                  </p:childTnLst>
                                </p:cTn>
                              </p:par>
                              <p:par>
                                <p:cTn id="72" presetID="29" presetClass="entr" presetSubtype="0" fill="hold" grpId="0" nodeType="withEffect">
                                  <p:stCondLst>
                                    <p:cond delay="0"/>
                                  </p:stCondLst>
                                  <p:childTnLst>
                                    <p:set>
                                      <p:cBhvr>
                                        <p:cTn id="73" dur="1" fill="hold">
                                          <p:stCondLst>
                                            <p:cond delay="0"/>
                                          </p:stCondLst>
                                        </p:cTn>
                                        <p:tgtEl>
                                          <p:spTgt spid="14"/>
                                        </p:tgtEl>
                                        <p:attrNameLst>
                                          <p:attrName>style.visibility</p:attrName>
                                        </p:attrNameLst>
                                      </p:cBhvr>
                                      <p:to>
                                        <p:strVal val="visible"/>
                                      </p:to>
                                    </p:set>
                                    <p:anim calcmode="lin" valueType="num">
                                      <p:cBhvr>
                                        <p:cTn id="74" dur="1000" fill="hold"/>
                                        <p:tgtEl>
                                          <p:spTgt spid="14"/>
                                        </p:tgtEl>
                                        <p:attrNameLst>
                                          <p:attrName>ppt_x</p:attrName>
                                        </p:attrNameLst>
                                      </p:cBhvr>
                                      <p:tavLst>
                                        <p:tav tm="0">
                                          <p:val>
                                            <p:strVal val="#ppt_x-.2"/>
                                          </p:val>
                                        </p:tav>
                                        <p:tav tm="100000">
                                          <p:val>
                                            <p:strVal val="#ppt_x"/>
                                          </p:val>
                                        </p:tav>
                                      </p:tavLst>
                                    </p:anim>
                                    <p:anim calcmode="lin" valueType="num">
                                      <p:cBhvr>
                                        <p:cTn id="75"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76" dur="1000"/>
                                        <p:tgtEl>
                                          <p:spTgt spid="14"/>
                                        </p:tgtEl>
                                      </p:cBhvr>
                                    </p:animEffect>
                                  </p:childTnLst>
                                </p:cTn>
                              </p:par>
                            </p:childTnLst>
                          </p:cTn>
                        </p:par>
                      </p:childTnLst>
                    </p:cTn>
                  </p:par>
                  <p:par>
                    <p:cTn id="77" fill="hold">
                      <p:stCondLst>
                        <p:cond delay="indefinite"/>
                      </p:stCondLst>
                      <p:childTnLst>
                        <p:par>
                          <p:cTn id="78" fill="hold">
                            <p:stCondLst>
                              <p:cond delay="0"/>
                            </p:stCondLst>
                            <p:childTnLst>
                              <p:par>
                                <p:cTn id="79" presetID="2" presetClass="exit" presetSubtype="4" fill="hold" grpId="1" nodeType="clickEffect">
                                  <p:stCondLst>
                                    <p:cond delay="0"/>
                                  </p:stCondLst>
                                  <p:childTnLst>
                                    <p:anim calcmode="lin" valueType="num">
                                      <p:cBhvr additive="base">
                                        <p:cTn id="80" dur="500"/>
                                        <p:tgtEl>
                                          <p:spTgt spid="14"/>
                                        </p:tgtEl>
                                        <p:attrNameLst>
                                          <p:attrName>ppt_x</p:attrName>
                                        </p:attrNameLst>
                                      </p:cBhvr>
                                      <p:tavLst>
                                        <p:tav tm="0">
                                          <p:val>
                                            <p:strVal val="ppt_x"/>
                                          </p:val>
                                        </p:tav>
                                        <p:tav tm="100000">
                                          <p:val>
                                            <p:strVal val="ppt_x"/>
                                          </p:val>
                                        </p:tav>
                                      </p:tavLst>
                                    </p:anim>
                                    <p:anim calcmode="lin" valueType="num">
                                      <p:cBhvr additive="base">
                                        <p:cTn id="81" dur="500"/>
                                        <p:tgtEl>
                                          <p:spTgt spid="14"/>
                                        </p:tgtEl>
                                        <p:attrNameLst>
                                          <p:attrName>ppt_y</p:attrName>
                                        </p:attrNameLst>
                                      </p:cBhvr>
                                      <p:tavLst>
                                        <p:tav tm="0">
                                          <p:val>
                                            <p:strVal val="ppt_y"/>
                                          </p:val>
                                        </p:tav>
                                        <p:tav tm="100000">
                                          <p:val>
                                            <p:strVal val="1+ppt_h/2"/>
                                          </p:val>
                                        </p:tav>
                                      </p:tavLst>
                                    </p:anim>
                                    <p:set>
                                      <p:cBhvr>
                                        <p:cTn id="82" dur="1" fill="hold">
                                          <p:stCondLst>
                                            <p:cond delay="499"/>
                                          </p:stCondLst>
                                        </p:cTn>
                                        <p:tgtEl>
                                          <p:spTgt spid="14"/>
                                        </p:tgtEl>
                                        <p:attrNameLst>
                                          <p:attrName>style.visibility</p:attrName>
                                        </p:attrNameLst>
                                      </p:cBhvr>
                                      <p:to>
                                        <p:strVal val="hidden"/>
                                      </p:to>
                                    </p:set>
                                  </p:childTnLst>
                                </p:cTn>
                              </p:par>
                              <p:par>
                                <p:cTn id="83" presetID="29" presetClass="entr" presetSubtype="0" fill="hold" grpId="0" nodeType="withEffect">
                                  <p:stCondLst>
                                    <p:cond delay="0"/>
                                  </p:stCondLst>
                                  <p:childTnLst>
                                    <p:set>
                                      <p:cBhvr>
                                        <p:cTn id="84" dur="1" fill="hold">
                                          <p:stCondLst>
                                            <p:cond delay="0"/>
                                          </p:stCondLst>
                                        </p:cTn>
                                        <p:tgtEl>
                                          <p:spTgt spid="15"/>
                                        </p:tgtEl>
                                        <p:attrNameLst>
                                          <p:attrName>style.visibility</p:attrName>
                                        </p:attrNameLst>
                                      </p:cBhvr>
                                      <p:to>
                                        <p:strVal val="visible"/>
                                      </p:to>
                                    </p:set>
                                    <p:anim calcmode="lin" valueType="num">
                                      <p:cBhvr>
                                        <p:cTn id="85" dur="1000" fill="hold"/>
                                        <p:tgtEl>
                                          <p:spTgt spid="15"/>
                                        </p:tgtEl>
                                        <p:attrNameLst>
                                          <p:attrName>ppt_x</p:attrName>
                                        </p:attrNameLst>
                                      </p:cBhvr>
                                      <p:tavLst>
                                        <p:tav tm="0">
                                          <p:val>
                                            <p:strVal val="#ppt_x-.2"/>
                                          </p:val>
                                        </p:tav>
                                        <p:tav tm="100000">
                                          <p:val>
                                            <p:strVal val="#ppt_x"/>
                                          </p:val>
                                        </p:tav>
                                      </p:tavLst>
                                    </p:anim>
                                    <p:anim calcmode="lin" valueType="num">
                                      <p:cBhvr>
                                        <p:cTn id="86" dur="10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87" dur="1000"/>
                                        <p:tgtEl>
                                          <p:spTgt spid="15"/>
                                        </p:tgtEl>
                                      </p:cBhvr>
                                    </p:animEffect>
                                  </p:childTnLst>
                                </p:cTn>
                              </p:par>
                            </p:childTnLst>
                          </p:cTn>
                        </p:par>
                      </p:childTnLst>
                    </p:cTn>
                  </p:par>
                  <p:par>
                    <p:cTn id="88" fill="hold">
                      <p:stCondLst>
                        <p:cond delay="indefinite"/>
                      </p:stCondLst>
                      <p:childTnLst>
                        <p:par>
                          <p:cTn id="89" fill="hold">
                            <p:stCondLst>
                              <p:cond delay="0"/>
                            </p:stCondLst>
                            <p:childTnLst>
                              <p:par>
                                <p:cTn id="90" presetID="2" presetClass="exit" presetSubtype="4" fill="hold" grpId="1" nodeType="clickEffect">
                                  <p:stCondLst>
                                    <p:cond delay="0"/>
                                  </p:stCondLst>
                                  <p:childTnLst>
                                    <p:anim calcmode="lin" valueType="num">
                                      <p:cBhvr additive="base">
                                        <p:cTn id="91" dur="500"/>
                                        <p:tgtEl>
                                          <p:spTgt spid="15"/>
                                        </p:tgtEl>
                                        <p:attrNameLst>
                                          <p:attrName>ppt_x</p:attrName>
                                        </p:attrNameLst>
                                      </p:cBhvr>
                                      <p:tavLst>
                                        <p:tav tm="0">
                                          <p:val>
                                            <p:strVal val="ppt_x"/>
                                          </p:val>
                                        </p:tav>
                                        <p:tav tm="100000">
                                          <p:val>
                                            <p:strVal val="ppt_x"/>
                                          </p:val>
                                        </p:tav>
                                      </p:tavLst>
                                    </p:anim>
                                    <p:anim calcmode="lin" valueType="num">
                                      <p:cBhvr additive="base">
                                        <p:cTn id="92" dur="500"/>
                                        <p:tgtEl>
                                          <p:spTgt spid="15"/>
                                        </p:tgtEl>
                                        <p:attrNameLst>
                                          <p:attrName>ppt_y</p:attrName>
                                        </p:attrNameLst>
                                      </p:cBhvr>
                                      <p:tavLst>
                                        <p:tav tm="0">
                                          <p:val>
                                            <p:strVal val="ppt_y"/>
                                          </p:val>
                                        </p:tav>
                                        <p:tav tm="100000">
                                          <p:val>
                                            <p:strVal val="1+ppt_h/2"/>
                                          </p:val>
                                        </p:tav>
                                      </p:tavLst>
                                    </p:anim>
                                    <p:set>
                                      <p:cBhvr>
                                        <p:cTn id="93" dur="1" fill="hold">
                                          <p:stCondLst>
                                            <p:cond delay="499"/>
                                          </p:stCondLst>
                                        </p:cTn>
                                        <p:tgtEl>
                                          <p:spTgt spid="15"/>
                                        </p:tgtEl>
                                        <p:attrNameLst>
                                          <p:attrName>style.visibility</p:attrName>
                                        </p:attrNameLst>
                                      </p:cBhvr>
                                      <p:to>
                                        <p:strVal val="hidden"/>
                                      </p:to>
                                    </p:set>
                                  </p:childTnLst>
                                </p:cTn>
                              </p:par>
                              <p:par>
                                <p:cTn id="94" presetID="29" presetClass="entr" presetSubtype="0" fill="hold" grpId="0" nodeType="withEffect">
                                  <p:stCondLst>
                                    <p:cond delay="0"/>
                                  </p:stCondLst>
                                  <p:childTnLst>
                                    <p:set>
                                      <p:cBhvr>
                                        <p:cTn id="95" dur="1" fill="hold">
                                          <p:stCondLst>
                                            <p:cond delay="0"/>
                                          </p:stCondLst>
                                        </p:cTn>
                                        <p:tgtEl>
                                          <p:spTgt spid="16"/>
                                        </p:tgtEl>
                                        <p:attrNameLst>
                                          <p:attrName>style.visibility</p:attrName>
                                        </p:attrNameLst>
                                      </p:cBhvr>
                                      <p:to>
                                        <p:strVal val="visible"/>
                                      </p:to>
                                    </p:set>
                                    <p:anim calcmode="lin" valueType="num">
                                      <p:cBhvr>
                                        <p:cTn id="96" dur="1000" fill="hold"/>
                                        <p:tgtEl>
                                          <p:spTgt spid="16"/>
                                        </p:tgtEl>
                                        <p:attrNameLst>
                                          <p:attrName>ppt_x</p:attrName>
                                        </p:attrNameLst>
                                      </p:cBhvr>
                                      <p:tavLst>
                                        <p:tav tm="0">
                                          <p:val>
                                            <p:strVal val="#ppt_x-.2"/>
                                          </p:val>
                                        </p:tav>
                                        <p:tav tm="100000">
                                          <p:val>
                                            <p:strVal val="#ppt_x"/>
                                          </p:val>
                                        </p:tav>
                                      </p:tavLst>
                                    </p:anim>
                                    <p:anim calcmode="lin" valueType="num">
                                      <p:cBhvr>
                                        <p:cTn id="97" dur="10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98" dur="1000"/>
                                        <p:tgtEl>
                                          <p:spTgt spid="16"/>
                                        </p:tgtEl>
                                      </p:cBhvr>
                                    </p:animEffect>
                                  </p:childTnLst>
                                </p:cTn>
                              </p:par>
                            </p:childTnLst>
                          </p:cTn>
                        </p:par>
                      </p:childTnLst>
                    </p:cTn>
                  </p:par>
                  <p:par>
                    <p:cTn id="99" fill="hold">
                      <p:stCondLst>
                        <p:cond delay="indefinite"/>
                      </p:stCondLst>
                      <p:childTnLst>
                        <p:par>
                          <p:cTn id="100" fill="hold">
                            <p:stCondLst>
                              <p:cond delay="0"/>
                            </p:stCondLst>
                            <p:childTnLst>
                              <p:par>
                                <p:cTn id="101" presetID="2" presetClass="exit" presetSubtype="4" fill="hold" grpId="1" nodeType="clickEffect">
                                  <p:stCondLst>
                                    <p:cond delay="0"/>
                                  </p:stCondLst>
                                  <p:childTnLst>
                                    <p:anim calcmode="lin" valueType="num">
                                      <p:cBhvr additive="base">
                                        <p:cTn id="102" dur="500"/>
                                        <p:tgtEl>
                                          <p:spTgt spid="16"/>
                                        </p:tgtEl>
                                        <p:attrNameLst>
                                          <p:attrName>ppt_x</p:attrName>
                                        </p:attrNameLst>
                                      </p:cBhvr>
                                      <p:tavLst>
                                        <p:tav tm="0">
                                          <p:val>
                                            <p:strVal val="ppt_x"/>
                                          </p:val>
                                        </p:tav>
                                        <p:tav tm="100000">
                                          <p:val>
                                            <p:strVal val="ppt_x"/>
                                          </p:val>
                                        </p:tav>
                                      </p:tavLst>
                                    </p:anim>
                                    <p:anim calcmode="lin" valueType="num">
                                      <p:cBhvr additive="base">
                                        <p:cTn id="103" dur="500"/>
                                        <p:tgtEl>
                                          <p:spTgt spid="16"/>
                                        </p:tgtEl>
                                        <p:attrNameLst>
                                          <p:attrName>ppt_y</p:attrName>
                                        </p:attrNameLst>
                                      </p:cBhvr>
                                      <p:tavLst>
                                        <p:tav tm="0">
                                          <p:val>
                                            <p:strVal val="ppt_y"/>
                                          </p:val>
                                        </p:tav>
                                        <p:tav tm="100000">
                                          <p:val>
                                            <p:strVal val="1+ppt_h/2"/>
                                          </p:val>
                                        </p:tav>
                                      </p:tavLst>
                                    </p:anim>
                                    <p:set>
                                      <p:cBhvr>
                                        <p:cTn id="104" dur="1" fill="hold">
                                          <p:stCondLst>
                                            <p:cond delay="499"/>
                                          </p:stCondLst>
                                        </p:cTn>
                                        <p:tgtEl>
                                          <p:spTgt spid="16"/>
                                        </p:tgtEl>
                                        <p:attrNameLst>
                                          <p:attrName>style.visibility</p:attrName>
                                        </p:attrNameLst>
                                      </p:cBhvr>
                                      <p:to>
                                        <p:strVal val="hidden"/>
                                      </p:to>
                                    </p:set>
                                  </p:childTnLst>
                                </p:cTn>
                              </p:par>
                              <p:par>
                                <p:cTn id="105" presetID="29" presetClass="entr" presetSubtype="0" fill="hold" grpId="0" nodeType="withEffect">
                                  <p:stCondLst>
                                    <p:cond delay="0"/>
                                  </p:stCondLst>
                                  <p:childTnLst>
                                    <p:set>
                                      <p:cBhvr>
                                        <p:cTn id="106" dur="1" fill="hold">
                                          <p:stCondLst>
                                            <p:cond delay="0"/>
                                          </p:stCondLst>
                                        </p:cTn>
                                        <p:tgtEl>
                                          <p:spTgt spid="17"/>
                                        </p:tgtEl>
                                        <p:attrNameLst>
                                          <p:attrName>style.visibility</p:attrName>
                                        </p:attrNameLst>
                                      </p:cBhvr>
                                      <p:to>
                                        <p:strVal val="visible"/>
                                      </p:to>
                                    </p:set>
                                    <p:anim calcmode="lin" valueType="num">
                                      <p:cBhvr>
                                        <p:cTn id="107" dur="1000" fill="hold"/>
                                        <p:tgtEl>
                                          <p:spTgt spid="17"/>
                                        </p:tgtEl>
                                        <p:attrNameLst>
                                          <p:attrName>ppt_x</p:attrName>
                                        </p:attrNameLst>
                                      </p:cBhvr>
                                      <p:tavLst>
                                        <p:tav tm="0">
                                          <p:val>
                                            <p:strVal val="#ppt_x-.2"/>
                                          </p:val>
                                        </p:tav>
                                        <p:tav tm="100000">
                                          <p:val>
                                            <p:strVal val="#ppt_x"/>
                                          </p:val>
                                        </p:tav>
                                      </p:tavLst>
                                    </p:anim>
                                    <p:anim calcmode="lin" valueType="num">
                                      <p:cBhvr>
                                        <p:cTn id="108" dur="10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109" dur="1000"/>
                                        <p:tgtEl>
                                          <p:spTgt spid="17"/>
                                        </p:tgtEl>
                                      </p:cBhvr>
                                    </p:animEffect>
                                  </p:childTnLst>
                                </p:cTn>
                              </p:par>
                            </p:childTnLst>
                          </p:cTn>
                        </p:par>
                      </p:childTnLst>
                    </p:cTn>
                  </p:par>
                  <p:par>
                    <p:cTn id="110" fill="hold">
                      <p:stCondLst>
                        <p:cond delay="indefinite"/>
                      </p:stCondLst>
                      <p:childTnLst>
                        <p:par>
                          <p:cTn id="111" fill="hold">
                            <p:stCondLst>
                              <p:cond delay="0"/>
                            </p:stCondLst>
                            <p:childTnLst>
                              <p:par>
                                <p:cTn id="112" presetID="2" presetClass="exit" presetSubtype="4" fill="hold" grpId="1" nodeType="clickEffect">
                                  <p:stCondLst>
                                    <p:cond delay="0"/>
                                  </p:stCondLst>
                                  <p:childTnLst>
                                    <p:anim calcmode="lin" valueType="num">
                                      <p:cBhvr additive="base">
                                        <p:cTn id="113" dur="500"/>
                                        <p:tgtEl>
                                          <p:spTgt spid="17"/>
                                        </p:tgtEl>
                                        <p:attrNameLst>
                                          <p:attrName>ppt_x</p:attrName>
                                        </p:attrNameLst>
                                      </p:cBhvr>
                                      <p:tavLst>
                                        <p:tav tm="0">
                                          <p:val>
                                            <p:strVal val="ppt_x"/>
                                          </p:val>
                                        </p:tav>
                                        <p:tav tm="100000">
                                          <p:val>
                                            <p:strVal val="ppt_x"/>
                                          </p:val>
                                        </p:tav>
                                      </p:tavLst>
                                    </p:anim>
                                    <p:anim calcmode="lin" valueType="num">
                                      <p:cBhvr additive="base">
                                        <p:cTn id="114" dur="500"/>
                                        <p:tgtEl>
                                          <p:spTgt spid="17"/>
                                        </p:tgtEl>
                                        <p:attrNameLst>
                                          <p:attrName>ppt_y</p:attrName>
                                        </p:attrNameLst>
                                      </p:cBhvr>
                                      <p:tavLst>
                                        <p:tav tm="0">
                                          <p:val>
                                            <p:strVal val="ppt_y"/>
                                          </p:val>
                                        </p:tav>
                                        <p:tav tm="100000">
                                          <p:val>
                                            <p:strVal val="1+ppt_h/2"/>
                                          </p:val>
                                        </p:tav>
                                      </p:tavLst>
                                    </p:anim>
                                    <p:set>
                                      <p:cBhvr>
                                        <p:cTn id="115" dur="1" fill="hold">
                                          <p:stCondLst>
                                            <p:cond delay="499"/>
                                          </p:stCondLst>
                                        </p:cTn>
                                        <p:tgtEl>
                                          <p:spTgt spid="17"/>
                                        </p:tgtEl>
                                        <p:attrNameLst>
                                          <p:attrName>style.visibility</p:attrName>
                                        </p:attrNameLst>
                                      </p:cBhvr>
                                      <p:to>
                                        <p:strVal val="hidden"/>
                                      </p:to>
                                    </p:set>
                                  </p:childTnLst>
                                </p:cTn>
                              </p:par>
                              <p:par>
                                <p:cTn id="116" presetID="29" presetClass="entr" presetSubtype="0" fill="hold" grpId="0" nodeType="withEffect">
                                  <p:stCondLst>
                                    <p:cond delay="0"/>
                                  </p:stCondLst>
                                  <p:childTnLst>
                                    <p:set>
                                      <p:cBhvr>
                                        <p:cTn id="117" dur="1" fill="hold">
                                          <p:stCondLst>
                                            <p:cond delay="0"/>
                                          </p:stCondLst>
                                        </p:cTn>
                                        <p:tgtEl>
                                          <p:spTgt spid="18"/>
                                        </p:tgtEl>
                                        <p:attrNameLst>
                                          <p:attrName>style.visibility</p:attrName>
                                        </p:attrNameLst>
                                      </p:cBhvr>
                                      <p:to>
                                        <p:strVal val="visible"/>
                                      </p:to>
                                    </p:set>
                                    <p:anim calcmode="lin" valueType="num">
                                      <p:cBhvr>
                                        <p:cTn id="118" dur="1000" fill="hold"/>
                                        <p:tgtEl>
                                          <p:spTgt spid="18"/>
                                        </p:tgtEl>
                                        <p:attrNameLst>
                                          <p:attrName>ppt_x</p:attrName>
                                        </p:attrNameLst>
                                      </p:cBhvr>
                                      <p:tavLst>
                                        <p:tav tm="0">
                                          <p:val>
                                            <p:strVal val="#ppt_x-.2"/>
                                          </p:val>
                                        </p:tav>
                                        <p:tav tm="100000">
                                          <p:val>
                                            <p:strVal val="#ppt_x"/>
                                          </p:val>
                                        </p:tav>
                                      </p:tavLst>
                                    </p:anim>
                                    <p:anim calcmode="lin" valueType="num">
                                      <p:cBhvr>
                                        <p:cTn id="119" dur="1000" fill="hold"/>
                                        <p:tgtEl>
                                          <p:spTgt spid="18"/>
                                        </p:tgtEl>
                                        <p:attrNameLst>
                                          <p:attrName>ppt_y</p:attrName>
                                        </p:attrNameLst>
                                      </p:cBhvr>
                                      <p:tavLst>
                                        <p:tav tm="0">
                                          <p:val>
                                            <p:strVal val="#ppt_y"/>
                                          </p:val>
                                        </p:tav>
                                        <p:tav tm="100000">
                                          <p:val>
                                            <p:strVal val="#ppt_y"/>
                                          </p:val>
                                        </p:tav>
                                      </p:tavLst>
                                    </p:anim>
                                    <p:animEffect transition="in" filter="wipe(right)" prLst="gradientSize: 0.1">
                                      <p:cBhvr>
                                        <p:cTn id="120" dur="1000"/>
                                        <p:tgtEl>
                                          <p:spTgt spid="18"/>
                                        </p:tgtEl>
                                      </p:cBhvr>
                                    </p:animEffect>
                                  </p:childTnLst>
                                </p:cTn>
                              </p:par>
                            </p:childTnLst>
                          </p:cTn>
                        </p:par>
                      </p:childTnLst>
                    </p:cTn>
                  </p:par>
                  <p:par>
                    <p:cTn id="121" fill="hold">
                      <p:stCondLst>
                        <p:cond delay="indefinite"/>
                      </p:stCondLst>
                      <p:childTnLst>
                        <p:par>
                          <p:cTn id="122" fill="hold">
                            <p:stCondLst>
                              <p:cond delay="0"/>
                            </p:stCondLst>
                            <p:childTnLst>
                              <p:par>
                                <p:cTn id="123" presetID="2" presetClass="exit" presetSubtype="4" fill="hold" grpId="1" nodeType="clickEffect">
                                  <p:stCondLst>
                                    <p:cond delay="0"/>
                                  </p:stCondLst>
                                  <p:childTnLst>
                                    <p:anim calcmode="lin" valueType="num">
                                      <p:cBhvr additive="base">
                                        <p:cTn id="124" dur="500"/>
                                        <p:tgtEl>
                                          <p:spTgt spid="18"/>
                                        </p:tgtEl>
                                        <p:attrNameLst>
                                          <p:attrName>ppt_x</p:attrName>
                                        </p:attrNameLst>
                                      </p:cBhvr>
                                      <p:tavLst>
                                        <p:tav tm="0">
                                          <p:val>
                                            <p:strVal val="ppt_x"/>
                                          </p:val>
                                        </p:tav>
                                        <p:tav tm="100000">
                                          <p:val>
                                            <p:strVal val="ppt_x"/>
                                          </p:val>
                                        </p:tav>
                                      </p:tavLst>
                                    </p:anim>
                                    <p:anim calcmode="lin" valueType="num">
                                      <p:cBhvr additive="base">
                                        <p:cTn id="125" dur="500"/>
                                        <p:tgtEl>
                                          <p:spTgt spid="18"/>
                                        </p:tgtEl>
                                        <p:attrNameLst>
                                          <p:attrName>ppt_y</p:attrName>
                                        </p:attrNameLst>
                                      </p:cBhvr>
                                      <p:tavLst>
                                        <p:tav tm="0">
                                          <p:val>
                                            <p:strVal val="ppt_y"/>
                                          </p:val>
                                        </p:tav>
                                        <p:tav tm="100000">
                                          <p:val>
                                            <p:strVal val="1+ppt_h/2"/>
                                          </p:val>
                                        </p:tav>
                                      </p:tavLst>
                                    </p:anim>
                                    <p:set>
                                      <p:cBhvr>
                                        <p:cTn id="126"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5" grpId="1"/>
      <p:bldP spid="10" grpId="0"/>
      <p:bldP spid="10" grpId="1"/>
      <p:bldP spid="11" grpId="0"/>
      <p:bldP spid="11" grpId="1"/>
      <p:bldP spid="12" grpId="0"/>
      <p:bldP spid="12" grpId="1"/>
      <p:bldP spid="13" grpId="0"/>
      <p:bldP spid="13" grpId="1"/>
      <p:bldP spid="14" grpId="0"/>
      <p:bldP spid="14" grpId="1"/>
      <p:bldP spid="15" grpId="0"/>
      <p:bldP spid="15" grpId="1"/>
      <p:bldP spid="16" grpId="0"/>
      <p:bldP spid="16" grpId="1"/>
      <p:bldP spid="17" grpId="0"/>
      <p:bldP spid="17" grpId="1"/>
      <p:bldP spid="18" grpId="0"/>
      <p:bldP spid="18"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мудрый филин.png"/>
          <p:cNvPicPr>
            <a:picLocks noChangeAspect="1"/>
          </p:cNvPicPr>
          <p:nvPr/>
        </p:nvPicPr>
        <p:blipFill>
          <a:blip r:embed="rId2" cstate="print"/>
          <a:stretch>
            <a:fillRect/>
          </a:stretch>
        </p:blipFill>
        <p:spPr>
          <a:xfrm>
            <a:off x="6012160" y="4653136"/>
            <a:ext cx="2843808" cy="1773198"/>
          </a:xfrm>
          <a:prstGeom prst="rect">
            <a:avLst/>
          </a:prstGeom>
          <a:scene3d>
            <a:camera prst="orthographicFront">
              <a:rot lat="0" lon="10800000" rev="0"/>
            </a:camera>
            <a:lightRig rig="threePt" dir="t"/>
          </a:scene3d>
        </p:spPr>
      </p:pic>
      <p:sp>
        <p:nvSpPr>
          <p:cNvPr id="3" name="Rectangle 1"/>
          <p:cNvSpPr>
            <a:spLocks noChangeArrowheads="1"/>
          </p:cNvSpPr>
          <p:nvPr/>
        </p:nvSpPr>
        <p:spPr bwMode="auto">
          <a:xfrm>
            <a:off x="3519092" y="434861"/>
            <a:ext cx="2260555" cy="58477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3200" b="1" i="1" u="none" strike="noStrike" cap="none" normalizeH="0" baseline="0" dirty="0" smtClean="0">
                <a:ln>
                  <a:noFill/>
                </a:ln>
                <a:solidFill>
                  <a:srgbClr val="0070C0"/>
                </a:solidFill>
                <a:effectLst/>
                <a:latin typeface="Times New Roman" pitchFamily="18" charset="0"/>
                <a:ea typeface="Calibri" pitchFamily="34" charset="0"/>
                <a:cs typeface="Times New Roman" pitchFamily="18" charset="0"/>
              </a:rPr>
              <a:t>2 участник</a:t>
            </a:r>
            <a:endParaRPr kumimoji="0" lang="ru-RU" sz="3200" b="0" i="1" u="none" strike="noStrike" cap="none" normalizeH="0" baseline="0" dirty="0" smtClean="0">
              <a:ln>
                <a:noFill/>
              </a:ln>
              <a:solidFill>
                <a:schemeClr val="tx1"/>
              </a:solidFill>
              <a:effectLst/>
              <a:latin typeface="Arial" pitchFamily="34" charset="0"/>
              <a:cs typeface="Arial" pitchFamily="34" charset="0"/>
            </a:endParaRPr>
          </a:p>
        </p:txBody>
      </p:sp>
      <p:sp>
        <p:nvSpPr>
          <p:cNvPr id="5" name="Прямоугольник 4"/>
          <p:cNvSpPr/>
          <p:nvPr/>
        </p:nvSpPr>
        <p:spPr>
          <a:xfrm>
            <a:off x="395536" y="2132856"/>
            <a:ext cx="8568952" cy="1200329"/>
          </a:xfrm>
          <a:prstGeom prst="rect">
            <a:avLst/>
          </a:prstGeom>
        </p:spPr>
        <p:txBody>
          <a:bodyPr wrap="square">
            <a:spAutoFit/>
          </a:bodyPr>
          <a:lstStyle/>
          <a:p>
            <a:pPr algn="ctr"/>
            <a:r>
              <a:rPr lang="ru-RU" sz="3600" dirty="0">
                <a:latin typeface="Times New Roman" pitchFamily="18" charset="0"/>
                <a:cs typeface="Times New Roman" pitchFamily="18" charset="0"/>
              </a:rPr>
              <a:t>Слово </a:t>
            </a:r>
            <a:r>
              <a:rPr lang="ru-RU" sz="3600" b="1" i="1" dirty="0">
                <a:latin typeface="Times New Roman" pitchFamily="18" charset="0"/>
                <a:cs typeface="Times New Roman" pitchFamily="18" charset="0"/>
              </a:rPr>
              <a:t>ключ </a:t>
            </a:r>
            <a:r>
              <a:rPr lang="ru-RU" sz="3600" dirty="0">
                <a:latin typeface="Times New Roman" pitchFamily="18" charset="0"/>
                <a:cs typeface="Times New Roman" pitchFamily="18" charset="0"/>
              </a:rPr>
              <a:t>в</a:t>
            </a:r>
            <a:r>
              <a:rPr lang="ru-RU" sz="3600" b="1" i="1" dirty="0">
                <a:latin typeface="Times New Roman" pitchFamily="18" charset="0"/>
                <a:cs typeface="Times New Roman" pitchFamily="18" charset="0"/>
              </a:rPr>
              <a:t> </a:t>
            </a:r>
            <a:r>
              <a:rPr lang="ru-RU" sz="3600" dirty="0">
                <a:latin typeface="Times New Roman" pitchFamily="18" charset="0"/>
                <a:cs typeface="Times New Roman" pitchFamily="18" charset="0"/>
              </a:rPr>
              <a:t>словосочетаниях</a:t>
            </a:r>
            <a:r>
              <a:rPr lang="ru-RU" sz="3600" b="1" i="1" dirty="0">
                <a:latin typeface="Times New Roman" pitchFamily="18" charset="0"/>
                <a:cs typeface="Times New Roman" pitchFamily="18" charset="0"/>
              </a:rPr>
              <a:t> ключ</a:t>
            </a:r>
            <a:r>
              <a:rPr lang="ru-RU" sz="3600" dirty="0">
                <a:latin typeface="Times New Roman" pitchFamily="18" charset="0"/>
                <a:cs typeface="Times New Roman" pitchFamily="18" charset="0"/>
              </a:rPr>
              <a:t> </a:t>
            </a:r>
            <a:r>
              <a:rPr lang="ru-RU" sz="3600" b="1" i="1" dirty="0">
                <a:latin typeface="Times New Roman" pitchFamily="18" charset="0"/>
                <a:cs typeface="Times New Roman" pitchFamily="18" charset="0"/>
              </a:rPr>
              <a:t>журавлей</a:t>
            </a:r>
            <a:r>
              <a:rPr lang="ru-RU" sz="3600" dirty="0">
                <a:latin typeface="Times New Roman" pitchFamily="18" charset="0"/>
                <a:cs typeface="Times New Roman" pitchFamily="18" charset="0"/>
              </a:rPr>
              <a:t> и </a:t>
            </a:r>
            <a:r>
              <a:rPr lang="ru-RU" sz="3600" b="1" i="1" dirty="0">
                <a:latin typeface="Times New Roman" pitchFamily="18" charset="0"/>
                <a:cs typeface="Times New Roman" pitchFamily="18" charset="0"/>
              </a:rPr>
              <a:t>ключ</a:t>
            </a:r>
            <a:r>
              <a:rPr lang="ru-RU" sz="3600" dirty="0">
                <a:latin typeface="Times New Roman" pitchFamily="18" charset="0"/>
                <a:cs typeface="Times New Roman" pitchFamily="18" charset="0"/>
              </a:rPr>
              <a:t> </a:t>
            </a:r>
            <a:r>
              <a:rPr lang="ru-RU" sz="3600" b="1" i="1" dirty="0">
                <a:latin typeface="Times New Roman" pitchFamily="18" charset="0"/>
                <a:cs typeface="Times New Roman" pitchFamily="18" charset="0"/>
              </a:rPr>
              <a:t>от замка</a:t>
            </a:r>
            <a:r>
              <a:rPr lang="ru-RU" sz="3600" dirty="0">
                <a:latin typeface="Times New Roman" pitchFamily="18" charset="0"/>
                <a:cs typeface="Times New Roman" pitchFamily="18" charset="0"/>
              </a:rPr>
              <a:t> - синонимы</a:t>
            </a:r>
          </a:p>
        </p:txBody>
      </p:sp>
      <p:sp>
        <p:nvSpPr>
          <p:cNvPr id="6" name="Прямоугольник 5"/>
          <p:cNvSpPr/>
          <p:nvPr/>
        </p:nvSpPr>
        <p:spPr>
          <a:xfrm>
            <a:off x="395536" y="2204864"/>
            <a:ext cx="8568952" cy="1200329"/>
          </a:xfrm>
          <a:prstGeom prst="rect">
            <a:avLst/>
          </a:prstGeom>
        </p:spPr>
        <p:txBody>
          <a:bodyPr wrap="square">
            <a:spAutoFit/>
          </a:bodyPr>
          <a:lstStyle/>
          <a:p>
            <a:pPr algn="ctr"/>
            <a:r>
              <a:rPr lang="ru-RU" sz="3600" dirty="0">
                <a:latin typeface="Times New Roman" pitchFamily="18" charset="0"/>
                <a:cs typeface="Times New Roman" pitchFamily="18" charset="0"/>
              </a:rPr>
              <a:t>Слово </a:t>
            </a:r>
            <a:r>
              <a:rPr lang="ru-RU" sz="3600" b="1" i="1" dirty="0">
                <a:latin typeface="Times New Roman" pitchFamily="18" charset="0"/>
                <a:cs typeface="Times New Roman" pitchFamily="18" charset="0"/>
              </a:rPr>
              <a:t>выход</a:t>
            </a:r>
            <a:r>
              <a:rPr lang="ru-RU" sz="3600" dirty="0">
                <a:latin typeface="Times New Roman" pitchFamily="18" charset="0"/>
                <a:cs typeface="Times New Roman" pitchFamily="18" charset="0"/>
              </a:rPr>
              <a:t> образовано </a:t>
            </a:r>
            <a:r>
              <a:rPr lang="ru-RU" sz="3600" dirty="0" err="1">
                <a:latin typeface="Times New Roman" pitchFamily="18" charset="0"/>
                <a:cs typeface="Times New Roman" pitchFamily="18" charset="0"/>
              </a:rPr>
              <a:t>бессуффиксным</a:t>
            </a:r>
            <a:r>
              <a:rPr lang="ru-RU" sz="3600" dirty="0">
                <a:latin typeface="Times New Roman" pitchFamily="18" charset="0"/>
                <a:cs typeface="Times New Roman" pitchFamily="18" charset="0"/>
              </a:rPr>
              <a:t> способом</a:t>
            </a:r>
          </a:p>
        </p:txBody>
      </p:sp>
      <p:sp>
        <p:nvSpPr>
          <p:cNvPr id="7" name="Прямоугольник 6"/>
          <p:cNvSpPr/>
          <p:nvPr/>
        </p:nvSpPr>
        <p:spPr>
          <a:xfrm>
            <a:off x="251520" y="2348880"/>
            <a:ext cx="8568952" cy="1200329"/>
          </a:xfrm>
          <a:prstGeom prst="rect">
            <a:avLst/>
          </a:prstGeom>
        </p:spPr>
        <p:txBody>
          <a:bodyPr wrap="square">
            <a:spAutoFit/>
          </a:bodyPr>
          <a:lstStyle/>
          <a:p>
            <a:pPr algn="ctr"/>
            <a:r>
              <a:rPr lang="ru-RU" sz="3600" dirty="0">
                <a:latin typeface="Times New Roman" pitchFamily="18" charset="0"/>
                <a:cs typeface="Times New Roman" pitchFamily="18" charset="0"/>
              </a:rPr>
              <a:t>Имя существительное </a:t>
            </a:r>
            <a:r>
              <a:rPr lang="ru-RU" sz="3600" b="1" i="1" dirty="0">
                <a:latin typeface="Times New Roman" pitchFamily="18" charset="0"/>
                <a:cs typeface="Times New Roman" pitchFamily="18" charset="0"/>
              </a:rPr>
              <a:t>Торонто</a:t>
            </a:r>
            <a:r>
              <a:rPr lang="ru-RU" sz="3600" dirty="0">
                <a:latin typeface="Times New Roman" pitchFamily="18" charset="0"/>
                <a:cs typeface="Times New Roman" pitchFamily="18" charset="0"/>
              </a:rPr>
              <a:t> среднего рода</a:t>
            </a:r>
          </a:p>
        </p:txBody>
      </p:sp>
      <p:sp>
        <p:nvSpPr>
          <p:cNvPr id="8" name="Прямоугольник 7"/>
          <p:cNvSpPr/>
          <p:nvPr/>
        </p:nvSpPr>
        <p:spPr>
          <a:xfrm>
            <a:off x="323528" y="2204864"/>
            <a:ext cx="8568952" cy="1200329"/>
          </a:xfrm>
          <a:prstGeom prst="rect">
            <a:avLst/>
          </a:prstGeom>
        </p:spPr>
        <p:txBody>
          <a:bodyPr wrap="square">
            <a:spAutoFit/>
          </a:bodyPr>
          <a:lstStyle/>
          <a:p>
            <a:pPr algn="ctr"/>
            <a:r>
              <a:rPr lang="ru-RU" sz="3600" dirty="0">
                <a:latin typeface="Times New Roman" pitchFamily="18" charset="0"/>
                <a:cs typeface="Times New Roman" pitchFamily="18" charset="0"/>
              </a:rPr>
              <a:t>Слово  </a:t>
            </a:r>
            <a:r>
              <a:rPr lang="ru-RU" sz="3600" b="1" i="1" dirty="0">
                <a:latin typeface="Times New Roman" pitchFamily="18" charset="0"/>
                <a:cs typeface="Times New Roman" pitchFamily="18" charset="0"/>
              </a:rPr>
              <a:t>без..</a:t>
            </a:r>
            <a:r>
              <a:rPr lang="ru-RU" sz="3600" b="1" i="1" dirty="0" err="1">
                <a:latin typeface="Times New Roman" pitchFamily="18" charset="0"/>
                <a:cs typeface="Times New Roman" pitchFamily="18" charset="0"/>
              </a:rPr>
              <a:t>нициативный</a:t>
            </a:r>
            <a:r>
              <a:rPr lang="ru-RU" sz="3600" b="1" i="1" dirty="0">
                <a:latin typeface="Times New Roman" pitchFamily="18" charset="0"/>
                <a:cs typeface="Times New Roman" pitchFamily="18" charset="0"/>
              </a:rPr>
              <a:t> </a:t>
            </a:r>
            <a:r>
              <a:rPr lang="ru-RU" sz="3600" dirty="0">
                <a:latin typeface="Times New Roman" pitchFamily="18" charset="0"/>
                <a:cs typeface="Times New Roman" pitchFamily="18" charset="0"/>
              </a:rPr>
              <a:t>пишется с буквой </a:t>
            </a:r>
            <a:r>
              <a:rPr lang="ru-RU" sz="3600" b="1" dirty="0">
                <a:latin typeface="Times New Roman" pitchFamily="18" charset="0"/>
                <a:cs typeface="Times New Roman" pitchFamily="18" charset="0"/>
              </a:rPr>
              <a:t>Ы</a:t>
            </a:r>
            <a:endParaRPr lang="ru-RU" sz="3600" dirty="0">
              <a:latin typeface="Times New Roman" pitchFamily="18" charset="0"/>
              <a:cs typeface="Times New Roman" pitchFamily="18" charset="0"/>
            </a:endParaRPr>
          </a:p>
        </p:txBody>
      </p:sp>
      <p:sp>
        <p:nvSpPr>
          <p:cNvPr id="9" name="Прямоугольник 8"/>
          <p:cNvSpPr/>
          <p:nvPr/>
        </p:nvSpPr>
        <p:spPr>
          <a:xfrm>
            <a:off x="323528" y="2420888"/>
            <a:ext cx="8568952" cy="646331"/>
          </a:xfrm>
          <a:prstGeom prst="rect">
            <a:avLst/>
          </a:prstGeom>
        </p:spPr>
        <p:txBody>
          <a:bodyPr wrap="square">
            <a:spAutoFit/>
          </a:bodyPr>
          <a:lstStyle/>
          <a:p>
            <a:pPr algn="ctr"/>
            <a:r>
              <a:rPr lang="ru-RU" sz="3600" dirty="0">
                <a:latin typeface="Times New Roman" pitchFamily="18" charset="0"/>
                <a:cs typeface="Times New Roman" pitchFamily="18" charset="0"/>
              </a:rPr>
              <a:t>Слово </a:t>
            </a:r>
            <a:r>
              <a:rPr lang="ru-RU" sz="3600" b="1" i="1" dirty="0">
                <a:latin typeface="Times New Roman" pitchFamily="18" charset="0"/>
                <a:cs typeface="Times New Roman" pitchFamily="18" charset="0"/>
              </a:rPr>
              <a:t>знамя</a:t>
            </a:r>
            <a:r>
              <a:rPr lang="ru-RU" sz="3600" dirty="0">
                <a:latin typeface="Times New Roman" pitchFamily="18" charset="0"/>
                <a:cs typeface="Times New Roman" pitchFamily="18" charset="0"/>
              </a:rPr>
              <a:t> относится к 1 склонению </a:t>
            </a:r>
          </a:p>
        </p:txBody>
      </p:sp>
      <p:sp>
        <p:nvSpPr>
          <p:cNvPr id="10" name="Прямоугольник 9"/>
          <p:cNvSpPr/>
          <p:nvPr/>
        </p:nvSpPr>
        <p:spPr>
          <a:xfrm>
            <a:off x="323528" y="2204864"/>
            <a:ext cx="8568952" cy="1200329"/>
          </a:xfrm>
          <a:prstGeom prst="rect">
            <a:avLst/>
          </a:prstGeom>
        </p:spPr>
        <p:txBody>
          <a:bodyPr wrap="square">
            <a:spAutoFit/>
          </a:bodyPr>
          <a:lstStyle/>
          <a:p>
            <a:pPr algn="ctr"/>
            <a:r>
              <a:rPr lang="ru-RU" sz="3600" dirty="0">
                <a:latin typeface="Times New Roman" pitchFamily="18" charset="0"/>
                <a:cs typeface="Times New Roman" pitchFamily="18" charset="0"/>
              </a:rPr>
              <a:t>Прилагательное в словосочетании  </a:t>
            </a:r>
            <a:r>
              <a:rPr lang="ru-RU" sz="3600" b="1" i="1" dirty="0">
                <a:latin typeface="Times New Roman" pitchFamily="18" charset="0"/>
                <a:cs typeface="Times New Roman" pitchFamily="18" charset="0"/>
              </a:rPr>
              <a:t>заячья душа</a:t>
            </a:r>
            <a:r>
              <a:rPr lang="ru-RU" sz="3600" dirty="0">
                <a:latin typeface="Times New Roman" pitchFamily="18" charset="0"/>
                <a:cs typeface="Times New Roman" pitchFamily="18" charset="0"/>
              </a:rPr>
              <a:t> – притяжательное</a:t>
            </a:r>
          </a:p>
        </p:txBody>
      </p:sp>
      <p:sp>
        <p:nvSpPr>
          <p:cNvPr id="11" name="Прямоугольник 10"/>
          <p:cNvSpPr/>
          <p:nvPr/>
        </p:nvSpPr>
        <p:spPr>
          <a:xfrm>
            <a:off x="251520" y="2276872"/>
            <a:ext cx="8568952" cy="1200329"/>
          </a:xfrm>
          <a:prstGeom prst="rect">
            <a:avLst/>
          </a:prstGeom>
        </p:spPr>
        <p:txBody>
          <a:bodyPr wrap="square">
            <a:spAutoFit/>
          </a:bodyPr>
          <a:lstStyle/>
          <a:p>
            <a:pPr algn="ctr"/>
            <a:r>
              <a:rPr lang="ru-RU" sz="3600" dirty="0">
                <a:latin typeface="Times New Roman" pitchFamily="18" charset="0"/>
                <a:cs typeface="Times New Roman" pitchFamily="18" charset="0"/>
              </a:rPr>
              <a:t>В прилагательном </a:t>
            </a:r>
            <a:r>
              <a:rPr lang="ru-RU" sz="3600" b="1" i="1" dirty="0" err="1">
                <a:latin typeface="Times New Roman" pitchFamily="18" charset="0"/>
                <a:cs typeface="Times New Roman" pitchFamily="18" charset="0"/>
              </a:rPr>
              <a:t>оловя</a:t>
            </a:r>
            <a:r>
              <a:rPr lang="ru-RU" sz="3600" b="1" i="1" dirty="0">
                <a:latin typeface="Times New Roman" pitchFamily="18" charset="0"/>
                <a:cs typeface="Times New Roman" pitchFamily="18" charset="0"/>
              </a:rPr>
              <a:t>..</a:t>
            </a:r>
            <a:r>
              <a:rPr lang="ru-RU" sz="3600" b="1" i="1" dirty="0" err="1">
                <a:latin typeface="Times New Roman" pitchFamily="18" charset="0"/>
                <a:cs typeface="Times New Roman" pitchFamily="18" charset="0"/>
              </a:rPr>
              <a:t>ый</a:t>
            </a:r>
            <a:r>
              <a:rPr lang="ru-RU" sz="3600" dirty="0">
                <a:latin typeface="Times New Roman" pitchFamily="18" charset="0"/>
                <a:cs typeface="Times New Roman" pitchFamily="18" charset="0"/>
              </a:rPr>
              <a:t>  </a:t>
            </a:r>
            <a:endParaRPr lang="ru-RU" sz="3600" dirty="0" smtClean="0">
              <a:latin typeface="Times New Roman" pitchFamily="18" charset="0"/>
              <a:cs typeface="Times New Roman" pitchFamily="18" charset="0"/>
            </a:endParaRPr>
          </a:p>
          <a:p>
            <a:pPr algn="ctr"/>
            <a:r>
              <a:rPr lang="ru-RU" sz="3600" dirty="0" smtClean="0">
                <a:latin typeface="Times New Roman" pitchFamily="18" charset="0"/>
                <a:cs typeface="Times New Roman" pitchFamily="18" charset="0"/>
              </a:rPr>
              <a:t>одна </a:t>
            </a:r>
            <a:r>
              <a:rPr lang="ru-RU" sz="3600" dirty="0">
                <a:latin typeface="Times New Roman" pitchFamily="18" charset="0"/>
                <a:cs typeface="Times New Roman" pitchFamily="18" charset="0"/>
              </a:rPr>
              <a:t>буква -Н-</a:t>
            </a:r>
          </a:p>
        </p:txBody>
      </p:sp>
      <p:sp>
        <p:nvSpPr>
          <p:cNvPr id="12" name="Прямоугольник 11"/>
          <p:cNvSpPr/>
          <p:nvPr/>
        </p:nvSpPr>
        <p:spPr>
          <a:xfrm>
            <a:off x="323528" y="2276872"/>
            <a:ext cx="8568952" cy="1200329"/>
          </a:xfrm>
          <a:prstGeom prst="rect">
            <a:avLst/>
          </a:prstGeom>
        </p:spPr>
        <p:txBody>
          <a:bodyPr wrap="square">
            <a:spAutoFit/>
          </a:bodyPr>
          <a:lstStyle/>
          <a:p>
            <a:pPr algn="ctr"/>
            <a:r>
              <a:rPr lang="ru-RU" sz="3600" b="1" i="1" dirty="0">
                <a:latin typeface="Times New Roman" pitchFamily="18" charset="0"/>
                <a:cs typeface="Times New Roman" pitchFamily="18" charset="0"/>
              </a:rPr>
              <a:t>Не все</a:t>
            </a:r>
            <a:r>
              <a:rPr lang="ru-RU" sz="3600" dirty="0">
                <a:latin typeface="Times New Roman" pitchFamily="18" charset="0"/>
                <a:cs typeface="Times New Roman" pitchFamily="18" charset="0"/>
              </a:rPr>
              <a:t> качественные прилагательные образуют степени сравнения</a:t>
            </a:r>
          </a:p>
        </p:txBody>
      </p:sp>
      <p:sp>
        <p:nvSpPr>
          <p:cNvPr id="13" name="Прямоугольник 12"/>
          <p:cNvSpPr/>
          <p:nvPr/>
        </p:nvSpPr>
        <p:spPr>
          <a:xfrm>
            <a:off x="323528" y="2564904"/>
            <a:ext cx="8568952" cy="646331"/>
          </a:xfrm>
          <a:prstGeom prst="rect">
            <a:avLst/>
          </a:prstGeom>
        </p:spPr>
        <p:txBody>
          <a:bodyPr wrap="square">
            <a:spAutoFit/>
          </a:bodyPr>
          <a:lstStyle/>
          <a:p>
            <a:pPr algn="ctr"/>
            <a:r>
              <a:rPr lang="ru-RU" sz="3600" dirty="0">
                <a:latin typeface="Times New Roman" pitchFamily="18" charset="0"/>
                <a:cs typeface="Times New Roman" pitchFamily="18" charset="0"/>
              </a:rPr>
              <a:t>Числительное 59 – сложное</a:t>
            </a:r>
          </a:p>
        </p:txBody>
      </p:sp>
      <p:sp>
        <p:nvSpPr>
          <p:cNvPr id="14" name="Прямоугольник 13"/>
          <p:cNvSpPr/>
          <p:nvPr/>
        </p:nvSpPr>
        <p:spPr>
          <a:xfrm>
            <a:off x="323528" y="2348880"/>
            <a:ext cx="8568952" cy="1200329"/>
          </a:xfrm>
          <a:prstGeom prst="rect">
            <a:avLst/>
          </a:prstGeom>
        </p:spPr>
        <p:txBody>
          <a:bodyPr wrap="square">
            <a:spAutoFit/>
          </a:bodyPr>
          <a:lstStyle/>
          <a:p>
            <a:pPr algn="ctr"/>
            <a:r>
              <a:rPr lang="ru-RU" sz="3600" dirty="0">
                <a:latin typeface="Times New Roman" pitchFamily="18" charset="0"/>
                <a:cs typeface="Times New Roman" pitchFamily="18" charset="0"/>
              </a:rPr>
              <a:t>Числительное 68-тысячный пишется слитно</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ppt_x</p:attrName>
                                        </p:attrNameLst>
                                      </p:cBhvr>
                                      <p:tavLst>
                                        <p:tav tm="0">
                                          <p:val>
                                            <p:strVal val="#ppt_x-.2"/>
                                          </p:val>
                                        </p:tav>
                                        <p:tav tm="100000">
                                          <p:val>
                                            <p:strVal val="#ppt_x"/>
                                          </p:val>
                                        </p:tav>
                                      </p:tavLst>
                                    </p:anim>
                                    <p:anim calcmode="lin" valueType="num">
                                      <p:cBhvr>
                                        <p:cTn id="20"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1" dur="10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xit" presetSubtype="4" fill="hold" grpId="1" nodeType="clickEffect">
                                  <p:stCondLst>
                                    <p:cond delay="0"/>
                                  </p:stCondLst>
                                  <p:childTnLst>
                                    <p:anim calcmode="lin" valueType="num">
                                      <p:cBhvr additive="base">
                                        <p:cTn id="25" dur="500"/>
                                        <p:tgtEl>
                                          <p:spTgt spid="5"/>
                                        </p:tgtEl>
                                        <p:attrNameLst>
                                          <p:attrName>ppt_x</p:attrName>
                                        </p:attrNameLst>
                                      </p:cBhvr>
                                      <p:tavLst>
                                        <p:tav tm="0">
                                          <p:val>
                                            <p:strVal val="ppt_x"/>
                                          </p:val>
                                        </p:tav>
                                        <p:tav tm="100000">
                                          <p:val>
                                            <p:strVal val="ppt_x"/>
                                          </p:val>
                                        </p:tav>
                                      </p:tavLst>
                                    </p:anim>
                                    <p:anim calcmode="lin" valueType="num">
                                      <p:cBhvr additive="base">
                                        <p:cTn id="26" dur="500"/>
                                        <p:tgtEl>
                                          <p:spTgt spid="5"/>
                                        </p:tgtEl>
                                        <p:attrNameLst>
                                          <p:attrName>ppt_y</p:attrName>
                                        </p:attrNameLst>
                                      </p:cBhvr>
                                      <p:tavLst>
                                        <p:tav tm="0">
                                          <p:val>
                                            <p:strVal val="ppt_y"/>
                                          </p:val>
                                        </p:tav>
                                        <p:tav tm="100000">
                                          <p:val>
                                            <p:strVal val="1+ppt_h/2"/>
                                          </p:val>
                                        </p:tav>
                                      </p:tavLst>
                                    </p:anim>
                                    <p:set>
                                      <p:cBhvr>
                                        <p:cTn id="27" dur="1" fill="hold">
                                          <p:stCondLst>
                                            <p:cond delay="499"/>
                                          </p:stCondLst>
                                        </p:cTn>
                                        <p:tgtEl>
                                          <p:spTgt spid="5"/>
                                        </p:tgtEl>
                                        <p:attrNameLst>
                                          <p:attrName>style.visibility</p:attrName>
                                        </p:attrNameLst>
                                      </p:cBhvr>
                                      <p:to>
                                        <p:strVal val="hidden"/>
                                      </p:to>
                                    </p:set>
                                  </p:childTnLst>
                                </p:cTn>
                              </p:par>
                              <p:par>
                                <p:cTn id="28" presetID="29" presetClass="entr" presetSubtype="0"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1000" fill="hold"/>
                                        <p:tgtEl>
                                          <p:spTgt spid="6"/>
                                        </p:tgtEl>
                                        <p:attrNameLst>
                                          <p:attrName>ppt_x</p:attrName>
                                        </p:attrNameLst>
                                      </p:cBhvr>
                                      <p:tavLst>
                                        <p:tav tm="0">
                                          <p:val>
                                            <p:strVal val="#ppt_x-.2"/>
                                          </p:val>
                                        </p:tav>
                                        <p:tav tm="100000">
                                          <p:val>
                                            <p:strVal val="#ppt_x"/>
                                          </p:val>
                                        </p:tav>
                                      </p:tavLst>
                                    </p:anim>
                                    <p:anim calcmode="lin" valueType="num">
                                      <p:cBhvr>
                                        <p:cTn id="31"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2" dur="10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xit" presetSubtype="4" fill="hold" grpId="1" nodeType="clickEffect">
                                  <p:stCondLst>
                                    <p:cond delay="0"/>
                                  </p:stCondLst>
                                  <p:childTnLst>
                                    <p:anim calcmode="lin" valueType="num">
                                      <p:cBhvr additive="base">
                                        <p:cTn id="36" dur="500"/>
                                        <p:tgtEl>
                                          <p:spTgt spid="6"/>
                                        </p:tgtEl>
                                        <p:attrNameLst>
                                          <p:attrName>ppt_x</p:attrName>
                                        </p:attrNameLst>
                                      </p:cBhvr>
                                      <p:tavLst>
                                        <p:tav tm="0">
                                          <p:val>
                                            <p:strVal val="ppt_x"/>
                                          </p:val>
                                        </p:tav>
                                        <p:tav tm="100000">
                                          <p:val>
                                            <p:strVal val="ppt_x"/>
                                          </p:val>
                                        </p:tav>
                                      </p:tavLst>
                                    </p:anim>
                                    <p:anim calcmode="lin" valueType="num">
                                      <p:cBhvr additive="base">
                                        <p:cTn id="37" dur="500"/>
                                        <p:tgtEl>
                                          <p:spTgt spid="6"/>
                                        </p:tgtEl>
                                        <p:attrNameLst>
                                          <p:attrName>ppt_y</p:attrName>
                                        </p:attrNameLst>
                                      </p:cBhvr>
                                      <p:tavLst>
                                        <p:tav tm="0">
                                          <p:val>
                                            <p:strVal val="ppt_y"/>
                                          </p:val>
                                        </p:tav>
                                        <p:tav tm="100000">
                                          <p:val>
                                            <p:strVal val="1+ppt_h/2"/>
                                          </p:val>
                                        </p:tav>
                                      </p:tavLst>
                                    </p:anim>
                                    <p:set>
                                      <p:cBhvr>
                                        <p:cTn id="38" dur="1" fill="hold">
                                          <p:stCondLst>
                                            <p:cond delay="499"/>
                                          </p:stCondLst>
                                        </p:cTn>
                                        <p:tgtEl>
                                          <p:spTgt spid="6"/>
                                        </p:tgtEl>
                                        <p:attrNameLst>
                                          <p:attrName>style.visibility</p:attrName>
                                        </p:attrNameLst>
                                      </p:cBhvr>
                                      <p:to>
                                        <p:strVal val="hidden"/>
                                      </p:to>
                                    </p:set>
                                  </p:childTnLst>
                                </p:cTn>
                              </p:par>
                              <p:par>
                                <p:cTn id="39" presetID="29" presetClass="entr" presetSubtype="0" fill="hold" grpId="0" nodeType="with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p:cTn id="41" dur="1000" fill="hold"/>
                                        <p:tgtEl>
                                          <p:spTgt spid="7"/>
                                        </p:tgtEl>
                                        <p:attrNameLst>
                                          <p:attrName>ppt_x</p:attrName>
                                        </p:attrNameLst>
                                      </p:cBhvr>
                                      <p:tavLst>
                                        <p:tav tm="0">
                                          <p:val>
                                            <p:strVal val="#ppt_x-.2"/>
                                          </p:val>
                                        </p:tav>
                                        <p:tav tm="100000">
                                          <p:val>
                                            <p:strVal val="#ppt_x"/>
                                          </p:val>
                                        </p:tav>
                                      </p:tavLst>
                                    </p:anim>
                                    <p:anim calcmode="lin" valueType="num">
                                      <p:cBhvr>
                                        <p:cTn id="42"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43" dur="1000"/>
                                        <p:tgtEl>
                                          <p:spTgt spid="7"/>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xit" presetSubtype="4" fill="hold" grpId="1" nodeType="clickEffect">
                                  <p:stCondLst>
                                    <p:cond delay="0"/>
                                  </p:stCondLst>
                                  <p:childTnLst>
                                    <p:anim calcmode="lin" valueType="num">
                                      <p:cBhvr additive="base">
                                        <p:cTn id="47" dur="500"/>
                                        <p:tgtEl>
                                          <p:spTgt spid="7"/>
                                        </p:tgtEl>
                                        <p:attrNameLst>
                                          <p:attrName>ppt_x</p:attrName>
                                        </p:attrNameLst>
                                      </p:cBhvr>
                                      <p:tavLst>
                                        <p:tav tm="0">
                                          <p:val>
                                            <p:strVal val="ppt_x"/>
                                          </p:val>
                                        </p:tav>
                                        <p:tav tm="100000">
                                          <p:val>
                                            <p:strVal val="ppt_x"/>
                                          </p:val>
                                        </p:tav>
                                      </p:tavLst>
                                    </p:anim>
                                    <p:anim calcmode="lin" valueType="num">
                                      <p:cBhvr additive="base">
                                        <p:cTn id="48" dur="500"/>
                                        <p:tgtEl>
                                          <p:spTgt spid="7"/>
                                        </p:tgtEl>
                                        <p:attrNameLst>
                                          <p:attrName>ppt_y</p:attrName>
                                        </p:attrNameLst>
                                      </p:cBhvr>
                                      <p:tavLst>
                                        <p:tav tm="0">
                                          <p:val>
                                            <p:strVal val="ppt_y"/>
                                          </p:val>
                                        </p:tav>
                                        <p:tav tm="100000">
                                          <p:val>
                                            <p:strVal val="1+ppt_h/2"/>
                                          </p:val>
                                        </p:tav>
                                      </p:tavLst>
                                    </p:anim>
                                    <p:set>
                                      <p:cBhvr>
                                        <p:cTn id="49" dur="1" fill="hold">
                                          <p:stCondLst>
                                            <p:cond delay="499"/>
                                          </p:stCondLst>
                                        </p:cTn>
                                        <p:tgtEl>
                                          <p:spTgt spid="7"/>
                                        </p:tgtEl>
                                        <p:attrNameLst>
                                          <p:attrName>style.visibility</p:attrName>
                                        </p:attrNameLst>
                                      </p:cBhvr>
                                      <p:to>
                                        <p:strVal val="hidden"/>
                                      </p:to>
                                    </p:set>
                                  </p:childTnLst>
                                </p:cTn>
                              </p:par>
                              <p:par>
                                <p:cTn id="50" presetID="29" presetClass="entr" presetSubtype="0"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1000" fill="hold"/>
                                        <p:tgtEl>
                                          <p:spTgt spid="8"/>
                                        </p:tgtEl>
                                        <p:attrNameLst>
                                          <p:attrName>ppt_x</p:attrName>
                                        </p:attrNameLst>
                                      </p:cBhvr>
                                      <p:tavLst>
                                        <p:tav tm="0">
                                          <p:val>
                                            <p:strVal val="#ppt_x-.2"/>
                                          </p:val>
                                        </p:tav>
                                        <p:tav tm="100000">
                                          <p:val>
                                            <p:strVal val="#ppt_x"/>
                                          </p:val>
                                        </p:tav>
                                      </p:tavLst>
                                    </p:anim>
                                    <p:anim calcmode="lin" valueType="num">
                                      <p:cBhvr>
                                        <p:cTn id="53"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54" dur="1000"/>
                                        <p:tgtEl>
                                          <p:spTgt spid="8"/>
                                        </p:tgtEl>
                                      </p:cBhvr>
                                    </p:animEffect>
                                  </p:childTnLst>
                                </p:cTn>
                              </p:par>
                            </p:childTnLst>
                          </p:cTn>
                        </p:par>
                      </p:childTnLst>
                    </p:cTn>
                  </p:par>
                  <p:par>
                    <p:cTn id="55" fill="hold">
                      <p:stCondLst>
                        <p:cond delay="indefinite"/>
                      </p:stCondLst>
                      <p:childTnLst>
                        <p:par>
                          <p:cTn id="56" fill="hold">
                            <p:stCondLst>
                              <p:cond delay="0"/>
                            </p:stCondLst>
                            <p:childTnLst>
                              <p:par>
                                <p:cTn id="57" presetID="2" presetClass="exit" presetSubtype="4" fill="hold" grpId="1" nodeType="clickEffect">
                                  <p:stCondLst>
                                    <p:cond delay="0"/>
                                  </p:stCondLst>
                                  <p:childTnLst>
                                    <p:anim calcmode="lin" valueType="num">
                                      <p:cBhvr additive="base">
                                        <p:cTn id="58" dur="500"/>
                                        <p:tgtEl>
                                          <p:spTgt spid="8"/>
                                        </p:tgtEl>
                                        <p:attrNameLst>
                                          <p:attrName>ppt_x</p:attrName>
                                        </p:attrNameLst>
                                      </p:cBhvr>
                                      <p:tavLst>
                                        <p:tav tm="0">
                                          <p:val>
                                            <p:strVal val="ppt_x"/>
                                          </p:val>
                                        </p:tav>
                                        <p:tav tm="100000">
                                          <p:val>
                                            <p:strVal val="ppt_x"/>
                                          </p:val>
                                        </p:tav>
                                      </p:tavLst>
                                    </p:anim>
                                    <p:anim calcmode="lin" valueType="num">
                                      <p:cBhvr additive="base">
                                        <p:cTn id="59" dur="500"/>
                                        <p:tgtEl>
                                          <p:spTgt spid="8"/>
                                        </p:tgtEl>
                                        <p:attrNameLst>
                                          <p:attrName>ppt_y</p:attrName>
                                        </p:attrNameLst>
                                      </p:cBhvr>
                                      <p:tavLst>
                                        <p:tav tm="0">
                                          <p:val>
                                            <p:strVal val="ppt_y"/>
                                          </p:val>
                                        </p:tav>
                                        <p:tav tm="100000">
                                          <p:val>
                                            <p:strVal val="1+ppt_h/2"/>
                                          </p:val>
                                        </p:tav>
                                      </p:tavLst>
                                    </p:anim>
                                    <p:set>
                                      <p:cBhvr>
                                        <p:cTn id="60" dur="1" fill="hold">
                                          <p:stCondLst>
                                            <p:cond delay="499"/>
                                          </p:stCondLst>
                                        </p:cTn>
                                        <p:tgtEl>
                                          <p:spTgt spid="8"/>
                                        </p:tgtEl>
                                        <p:attrNameLst>
                                          <p:attrName>style.visibility</p:attrName>
                                        </p:attrNameLst>
                                      </p:cBhvr>
                                      <p:to>
                                        <p:strVal val="hidden"/>
                                      </p:to>
                                    </p:set>
                                  </p:childTnLst>
                                </p:cTn>
                              </p:par>
                              <p:par>
                                <p:cTn id="61" presetID="29" presetClass="entr" presetSubtype="0" fill="hold" grpId="0" nodeType="withEffect">
                                  <p:stCondLst>
                                    <p:cond delay="0"/>
                                  </p:stCondLst>
                                  <p:childTnLst>
                                    <p:set>
                                      <p:cBhvr>
                                        <p:cTn id="62" dur="1" fill="hold">
                                          <p:stCondLst>
                                            <p:cond delay="0"/>
                                          </p:stCondLst>
                                        </p:cTn>
                                        <p:tgtEl>
                                          <p:spTgt spid="9"/>
                                        </p:tgtEl>
                                        <p:attrNameLst>
                                          <p:attrName>style.visibility</p:attrName>
                                        </p:attrNameLst>
                                      </p:cBhvr>
                                      <p:to>
                                        <p:strVal val="visible"/>
                                      </p:to>
                                    </p:set>
                                    <p:anim calcmode="lin" valueType="num">
                                      <p:cBhvr>
                                        <p:cTn id="63" dur="1000" fill="hold"/>
                                        <p:tgtEl>
                                          <p:spTgt spid="9"/>
                                        </p:tgtEl>
                                        <p:attrNameLst>
                                          <p:attrName>ppt_x</p:attrName>
                                        </p:attrNameLst>
                                      </p:cBhvr>
                                      <p:tavLst>
                                        <p:tav tm="0">
                                          <p:val>
                                            <p:strVal val="#ppt_x-.2"/>
                                          </p:val>
                                        </p:tav>
                                        <p:tav tm="100000">
                                          <p:val>
                                            <p:strVal val="#ppt_x"/>
                                          </p:val>
                                        </p:tav>
                                      </p:tavLst>
                                    </p:anim>
                                    <p:anim calcmode="lin" valueType="num">
                                      <p:cBhvr>
                                        <p:cTn id="64"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65" dur="1000"/>
                                        <p:tgtEl>
                                          <p:spTgt spid="9"/>
                                        </p:tgtEl>
                                      </p:cBhvr>
                                    </p:animEffect>
                                  </p:childTnLst>
                                </p:cTn>
                              </p:par>
                            </p:childTnLst>
                          </p:cTn>
                        </p:par>
                      </p:childTnLst>
                    </p:cTn>
                  </p:par>
                  <p:par>
                    <p:cTn id="66" fill="hold">
                      <p:stCondLst>
                        <p:cond delay="indefinite"/>
                      </p:stCondLst>
                      <p:childTnLst>
                        <p:par>
                          <p:cTn id="67" fill="hold">
                            <p:stCondLst>
                              <p:cond delay="0"/>
                            </p:stCondLst>
                            <p:childTnLst>
                              <p:par>
                                <p:cTn id="68" presetID="2" presetClass="exit" presetSubtype="4" fill="hold" grpId="1" nodeType="clickEffect">
                                  <p:stCondLst>
                                    <p:cond delay="0"/>
                                  </p:stCondLst>
                                  <p:childTnLst>
                                    <p:anim calcmode="lin" valueType="num">
                                      <p:cBhvr additive="base">
                                        <p:cTn id="69" dur="500"/>
                                        <p:tgtEl>
                                          <p:spTgt spid="9"/>
                                        </p:tgtEl>
                                        <p:attrNameLst>
                                          <p:attrName>ppt_x</p:attrName>
                                        </p:attrNameLst>
                                      </p:cBhvr>
                                      <p:tavLst>
                                        <p:tav tm="0">
                                          <p:val>
                                            <p:strVal val="ppt_x"/>
                                          </p:val>
                                        </p:tav>
                                        <p:tav tm="100000">
                                          <p:val>
                                            <p:strVal val="ppt_x"/>
                                          </p:val>
                                        </p:tav>
                                      </p:tavLst>
                                    </p:anim>
                                    <p:anim calcmode="lin" valueType="num">
                                      <p:cBhvr additive="base">
                                        <p:cTn id="70" dur="500"/>
                                        <p:tgtEl>
                                          <p:spTgt spid="9"/>
                                        </p:tgtEl>
                                        <p:attrNameLst>
                                          <p:attrName>ppt_y</p:attrName>
                                        </p:attrNameLst>
                                      </p:cBhvr>
                                      <p:tavLst>
                                        <p:tav tm="0">
                                          <p:val>
                                            <p:strVal val="ppt_y"/>
                                          </p:val>
                                        </p:tav>
                                        <p:tav tm="100000">
                                          <p:val>
                                            <p:strVal val="1+ppt_h/2"/>
                                          </p:val>
                                        </p:tav>
                                      </p:tavLst>
                                    </p:anim>
                                    <p:set>
                                      <p:cBhvr>
                                        <p:cTn id="71" dur="1" fill="hold">
                                          <p:stCondLst>
                                            <p:cond delay="499"/>
                                          </p:stCondLst>
                                        </p:cTn>
                                        <p:tgtEl>
                                          <p:spTgt spid="9"/>
                                        </p:tgtEl>
                                        <p:attrNameLst>
                                          <p:attrName>style.visibility</p:attrName>
                                        </p:attrNameLst>
                                      </p:cBhvr>
                                      <p:to>
                                        <p:strVal val="hidden"/>
                                      </p:to>
                                    </p:set>
                                  </p:childTnLst>
                                </p:cTn>
                              </p:par>
                              <p:par>
                                <p:cTn id="72" presetID="29" presetClass="entr" presetSubtype="0" fill="hold" grpId="0" nodeType="withEffect">
                                  <p:stCondLst>
                                    <p:cond delay="0"/>
                                  </p:stCondLst>
                                  <p:childTnLst>
                                    <p:set>
                                      <p:cBhvr>
                                        <p:cTn id="73" dur="1" fill="hold">
                                          <p:stCondLst>
                                            <p:cond delay="0"/>
                                          </p:stCondLst>
                                        </p:cTn>
                                        <p:tgtEl>
                                          <p:spTgt spid="10"/>
                                        </p:tgtEl>
                                        <p:attrNameLst>
                                          <p:attrName>style.visibility</p:attrName>
                                        </p:attrNameLst>
                                      </p:cBhvr>
                                      <p:to>
                                        <p:strVal val="visible"/>
                                      </p:to>
                                    </p:set>
                                    <p:anim calcmode="lin" valueType="num">
                                      <p:cBhvr>
                                        <p:cTn id="74" dur="1000" fill="hold"/>
                                        <p:tgtEl>
                                          <p:spTgt spid="10"/>
                                        </p:tgtEl>
                                        <p:attrNameLst>
                                          <p:attrName>ppt_x</p:attrName>
                                        </p:attrNameLst>
                                      </p:cBhvr>
                                      <p:tavLst>
                                        <p:tav tm="0">
                                          <p:val>
                                            <p:strVal val="#ppt_x-.2"/>
                                          </p:val>
                                        </p:tav>
                                        <p:tav tm="100000">
                                          <p:val>
                                            <p:strVal val="#ppt_x"/>
                                          </p:val>
                                        </p:tav>
                                      </p:tavLst>
                                    </p:anim>
                                    <p:anim calcmode="lin" valueType="num">
                                      <p:cBhvr>
                                        <p:cTn id="75"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76" dur="1000"/>
                                        <p:tgtEl>
                                          <p:spTgt spid="10"/>
                                        </p:tgtEl>
                                      </p:cBhvr>
                                    </p:animEffect>
                                  </p:childTnLst>
                                </p:cTn>
                              </p:par>
                            </p:childTnLst>
                          </p:cTn>
                        </p:par>
                      </p:childTnLst>
                    </p:cTn>
                  </p:par>
                  <p:par>
                    <p:cTn id="77" fill="hold">
                      <p:stCondLst>
                        <p:cond delay="indefinite"/>
                      </p:stCondLst>
                      <p:childTnLst>
                        <p:par>
                          <p:cTn id="78" fill="hold">
                            <p:stCondLst>
                              <p:cond delay="0"/>
                            </p:stCondLst>
                            <p:childTnLst>
                              <p:par>
                                <p:cTn id="79" presetID="2" presetClass="exit" presetSubtype="4" fill="hold" grpId="1" nodeType="clickEffect">
                                  <p:stCondLst>
                                    <p:cond delay="0"/>
                                  </p:stCondLst>
                                  <p:childTnLst>
                                    <p:anim calcmode="lin" valueType="num">
                                      <p:cBhvr additive="base">
                                        <p:cTn id="80" dur="500"/>
                                        <p:tgtEl>
                                          <p:spTgt spid="10"/>
                                        </p:tgtEl>
                                        <p:attrNameLst>
                                          <p:attrName>ppt_x</p:attrName>
                                        </p:attrNameLst>
                                      </p:cBhvr>
                                      <p:tavLst>
                                        <p:tav tm="0">
                                          <p:val>
                                            <p:strVal val="ppt_x"/>
                                          </p:val>
                                        </p:tav>
                                        <p:tav tm="100000">
                                          <p:val>
                                            <p:strVal val="ppt_x"/>
                                          </p:val>
                                        </p:tav>
                                      </p:tavLst>
                                    </p:anim>
                                    <p:anim calcmode="lin" valueType="num">
                                      <p:cBhvr additive="base">
                                        <p:cTn id="81" dur="500"/>
                                        <p:tgtEl>
                                          <p:spTgt spid="10"/>
                                        </p:tgtEl>
                                        <p:attrNameLst>
                                          <p:attrName>ppt_y</p:attrName>
                                        </p:attrNameLst>
                                      </p:cBhvr>
                                      <p:tavLst>
                                        <p:tav tm="0">
                                          <p:val>
                                            <p:strVal val="ppt_y"/>
                                          </p:val>
                                        </p:tav>
                                        <p:tav tm="100000">
                                          <p:val>
                                            <p:strVal val="1+ppt_h/2"/>
                                          </p:val>
                                        </p:tav>
                                      </p:tavLst>
                                    </p:anim>
                                    <p:set>
                                      <p:cBhvr>
                                        <p:cTn id="82" dur="1" fill="hold">
                                          <p:stCondLst>
                                            <p:cond delay="499"/>
                                          </p:stCondLst>
                                        </p:cTn>
                                        <p:tgtEl>
                                          <p:spTgt spid="10"/>
                                        </p:tgtEl>
                                        <p:attrNameLst>
                                          <p:attrName>style.visibility</p:attrName>
                                        </p:attrNameLst>
                                      </p:cBhvr>
                                      <p:to>
                                        <p:strVal val="hidden"/>
                                      </p:to>
                                    </p:set>
                                  </p:childTnLst>
                                </p:cTn>
                              </p:par>
                              <p:par>
                                <p:cTn id="83" presetID="29" presetClass="entr" presetSubtype="0" fill="hold" grpId="0" nodeType="withEffect">
                                  <p:stCondLst>
                                    <p:cond delay="0"/>
                                  </p:stCondLst>
                                  <p:childTnLst>
                                    <p:set>
                                      <p:cBhvr>
                                        <p:cTn id="84" dur="1" fill="hold">
                                          <p:stCondLst>
                                            <p:cond delay="0"/>
                                          </p:stCondLst>
                                        </p:cTn>
                                        <p:tgtEl>
                                          <p:spTgt spid="11"/>
                                        </p:tgtEl>
                                        <p:attrNameLst>
                                          <p:attrName>style.visibility</p:attrName>
                                        </p:attrNameLst>
                                      </p:cBhvr>
                                      <p:to>
                                        <p:strVal val="visible"/>
                                      </p:to>
                                    </p:set>
                                    <p:anim calcmode="lin" valueType="num">
                                      <p:cBhvr>
                                        <p:cTn id="85" dur="1000" fill="hold"/>
                                        <p:tgtEl>
                                          <p:spTgt spid="11"/>
                                        </p:tgtEl>
                                        <p:attrNameLst>
                                          <p:attrName>ppt_x</p:attrName>
                                        </p:attrNameLst>
                                      </p:cBhvr>
                                      <p:tavLst>
                                        <p:tav tm="0">
                                          <p:val>
                                            <p:strVal val="#ppt_x-.2"/>
                                          </p:val>
                                        </p:tav>
                                        <p:tav tm="100000">
                                          <p:val>
                                            <p:strVal val="#ppt_x"/>
                                          </p:val>
                                        </p:tav>
                                      </p:tavLst>
                                    </p:anim>
                                    <p:anim calcmode="lin" valueType="num">
                                      <p:cBhvr>
                                        <p:cTn id="86"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87" dur="1000"/>
                                        <p:tgtEl>
                                          <p:spTgt spid="11"/>
                                        </p:tgtEl>
                                      </p:cBhvr>
                                    </p:animEffect>
                                  </p:childTnLst>
                                </p:cTn>
                              </p:par>
                            </p:childTnLst>
                          </p:cTn>
                        </p:par>
                      </p:childTnLst>
                    </p:cTn>
                  </p:par>
                  <p:par>
                    <p:cTn id="88" fill="hold">
                      <p:stCondLst>
                        <p:cond delay="indefinite"/>
                      </p:stCondLst>
                      <p:childTnLst>
                        <p:par>
                          <p:cTn id="89" fill="hold">
                            <p:stCondLst>
                              <p:cond delay="0"/>
                            </p:stCondLst>
                            <p:childTnLst>
                              <p:par>
                                <p:cTn id="90" presetID="2" presetClass="exit" presetSubtype="4" fill="hold" grpId="1" nodeType="clickEffect">
                                  <p:stCondLst>
                                    <p:cond delay="0"/>
                                  </p:stCondLst>
                                  <p:childTnLst>
                                    <p:anim calcmode="lin" valueType="num">
                                      <p:cBhvr additive="base">
                                        <p:cTn id="91" dur="500"/>
                                        <p:tgtEl>
                                          <p:spTgt spid="11"/>
                                        </p:tgtEl>
                                        <p:attrNameLst>
                                          <p:attrName>ppt_x</p:attrName>
                                        </p:attrNameLst>
                                      </p:cBhvr>
                                      <p:tavLst>
                                        <p:tav tm="0">
                                          <p:val>
                                            <p:strVal val="ppt_x"/>
                                          </p:val>
                                        </p:tav>
                                        <p:tav tm="100000">
                                          <p:val>
                                            <p:strVal val="ppt_x"/>
                                          </p:val>
                                        </p:tav>
                                      </p:tavLst>
                                    </p:anim>
                                    <p:anim calcmode="lin" valueType="num">
                                      <p:cBhvr additive="base">
                                        <p:cTn id="92" dur="500"/>
                                        <p:tgtEl>
                                          <p:spTgt spid="11"/>
                                        </p:tgtEl>
                                        <p:attrNameLst>
                                          <p:attrName>ppt_y</p:attrName>
                                        </p:attrNameLst>
                                      </p:cBhvr>
                                      <p:tavLst>
                                        <p:tav tm="0">
                                          <p:val>
                                            <p:strVal val="ppt_y"/>
                                          </p:val>
                                        </p:tav>
                                        <p:tav tm="100000">
                                          <p:val>
                                            <p:strVal val="1+ppt_h/2"/>
                                          </p:val>
                                        </p:tav>
                                      </p:tavLst>
                                    </p:anim>
                                    <p:set>
                                      <p:cBhvr>
                                        <p:cTn id="93" dur="1" fill="hold">
                                          <p:stCondLst>
                                            <p:cond delay="499"/>
                                          </p:stCondLst>
                                        </p:cTn>
                                        <p:tgtEl>
                                          <p:spTgt spid="11"/>
                                        </p:tgtEl>
                                        <p:attrNameLst>
                                          <p:attrName>style.visibility</p:attrName>
                                        </p:attrNameLst>
                                      </p:cBhvr>
                                      <p:to>
                                        <p:strVal val="hidden"/>
                                      </p:to>
                                    </p:set>
                                  </p:childTnLst>
                                </p:cTn>
                              </p:par>
                              <p:par>
                                <p:cTn id="94" presetID="29" presetClass="entr" presetSubtype="0" fill="hold" grpId="0" nodeType="withEffect">
                                  <p:stCondLst>
                                    <p:cond delay="0"/>
                                  </p:stCondLst>
                                  <p:childTnLst>
                                    <p:set>
                                      <p:cBhvr>
                                        <p:cTn id="95" dur="1" fill="hold">
                                          <p:stCondLst>
                                            <p:cond delay="0"/>
                                          </p:stCondLst>
                                        </p:cTn>
                                        <p:tgtEl>
                                          <p:spTgt spid="12"/>
                                        </p:tgtEl>
                                        <p:attrNameLst>
                                          <p:attrName>style.visibility</p:attrName>
                                        </p:attrNameLst>
                                      </p:cBhvr>
                                      <p:to>
                                        <p:strVal val="visible"/>
                                      </p:to>
                                    </p:set>
                                    <p:anim calcmode="lin" valueType="num">
                                      <p:cBhvr>
                                        <p:cTn id="96" dur="1000" fill="hold"/>
                                        <p:tgtEl>
                                          <p:spTgt spid="12"/>
                                        </p:tgtEl>
                                        <p:attrNameLst>
                                          <p:attrName>ppt_x</p:attrName>
                                        </p:attrNameLst>
                                      </p:cBhvr>
                                      <p:tavLst>
                                        <p:tav tm="0">
                                          <p:val>
                                            <p:strVal val="#ppt_x-.2"/>
                                          </p:val>
                                        </p:tav>
                                        <p:tav tm="100000">
                                          <p:val>
                                            <p:strVal val="#ppt_x"/>
                                          </p:val>
                                        </p:tav>
                                      </p:tavLst>
                                    </p:anim>
                                    <p:anim calcmode="lin" valueType="num">
                                      <p:cBhvr>
                                        <p:cTn id="97"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98" dur="1000"/>
                                        <p:tgtEl>
                                          <p:spTgt spid="12"/>
                                        </p:tgtEl>
                                      </p:cBhvr>
                                    </p:animEffect>
                                  </p:childTnLst>
                                </p:cTn>
                              </p:par>
                            </p:childTnLst>
                          </p:cTn>
                        </p:par>
                      </p:childTnLst>
                    </p:cTn>
                  </p:par>
                  <p:par>
                    <p:cTn id="99" fill="hold">
                      <p:stCondLst>
                        <p:cond delay="indefinite"/>
                      </p:stCondLst>
                      <p:childTnLst>
                        <p:par>
                          <p:cTn id="100" fill="hold">
                            <p:stCondLst>
                              <p:cond delay="0"/>
                            </p:stCondLst>
                            <p:childTnLst>
                              <p:par>
                                <p:cTn id="101" presetID="2" presetClass="exit" presetSubtype="4" fill="hold" grpId="1" nodeType="clickEffect">
                                  <p:stCondLst>
                                    <p:cond delay="0"/>
                                  </p:stCondLst>
                                  <p:childTnLst>
                                    <p:anim calcmode="lin" valueType="num">
                                      <p:cBhvr additive="base">
                                        <p:cTn id="102" dur="500"/>
                                        <p:tgtEl>
                                          <p:spTgt spid="12"/>
                                        </p:tgtEl>
                                        <p:attrNameLst>
                                          <p:attrName>ppt_x</p:attrName>
                                        </p:attrNameLst>
                                      </p:cBhvr>
                                      <p:tavLst>
                                        <p:tav tm="0">
                                          <p:val>
                                            <p:strVal val="ppt_x"/>
                                          </p:val>
                                        </p:tav>
                                        <p:tav tm="100000">
                                          <p:val>
                                            <p:strVal val="ppt_x"/>
                                          </p:val>
                                        </p:tav>
                                      </p:tavLst>
                                    </p:anim>
                                    <p:anim calcmode="lin" valueType="num">
                                      <p:cBhvr additive="base">
                                        <p:cTn id="103" dur="500"/>
                                        <p:tgtEl>
                                          <p:spTgt spid="12"/>
                                        </p:tgtEl>
                                        <p:attrNameLst>
                                          <p:attrName>ppt_y</p:attrName>
                                        </p:attrNameLst>
                                      </p:cBhvr>
                                      <p:tavLst>
                                        <p:tav tm="0">
                                          <p:val>
                                            <p:strVal val="ppt_y"/>
                                          </p:val>
                                        </p:tav>
                                        <p:tav tm="100000">
                                          <p:val>
                                            <p:strVal val="1+ppt_h/2"/>
                                          </p:val>
                                        </p:tav>
                                      </p:tavLst>
                                    </p:anim>
                                    <p:set>
                                      <p:cBhvr>
                                        <p:cTn id="104" dur="1" fill="hold">
                                          <p:stCondLst>
                                            <p:cond delay="499"/>
                                          </p:stCondLst>
                                        </p:cTn>
                                        <p:tgtEl>
                                          <p:spTgt spid="12"/>
                                        </p:tgtEl>
                                        <p:attrNameLst>
                                          <p:attrName>style.visibility</p:attrName>
                                        </p:attrNameLst>
                                      </p:cBhvr>
                                      <p:to>
                                        <p:strVal val="hidden"/>
                                      </p:to>
                                    </p:set>
                                  </p:childTnLst>
                                </p:cTn>
                              </p:par>
                              <p:par>
                                <p:cTn id="105" presetID="29" presetClass="entr" presetSubtype="0" fill="hold" grpId="0" nodeType="withEffect">
                                  <p:stCondLst>
                                    <p:cond delay="0"/>
                                  </p:stCondLst>
                                  <p:childTnLst>
                                    <p:set>
                                      <p:cBhvr>
                                        <p:cTn id="106" dur="1" fill="hold">
                                          <p:stCondLst>
                                            <p:cond delay="0"/>
                                          </p:stCondLst>
                                        </p:cTn>
                                        <p:tgtEl>
                                          <p:spTgt spid="13"/>
                                        </p:tgtEl>
                                        <p:attrNameLst>
                                          <p:attrName>style.visibility</p:attrName>
                                        </p:attrNameLst>
                                      </p:cBhvr>
                                      <p:to>
                                        <p:strVal val="visible"/>
                                      </p:to>
                                    </p:set>
                                    <p:anim calcmode="lin" valueType="num">
                                      <p:cBhvr>
                                        <p:cTn id="107" dur="1000" fill="hold"/>
                                        <p:tgtEl>
                                          <p:spTgt spid="13"/>
                                        </p:tgtEl>
                                        <p:attrNameLst>
                                          <p:attrName>ppt_x</p:attrName>
                                        </p:attrNameLst>
                                      </p:cBhvr>
                                      <p:tavLst>
                                        <p:tav tm="0">
                                          <p:val>
                                            <p:strVal val="#ppt_x-.2"/>
                                          </p:val>
                                        </p:tav>
                                        <p:tav tm="100000">
                                          <p:val>
                                            <p:strVal val="#ppt_x"/>
                                          </p:val>
                                        </p:tav>
                                      </p:tavLst>
                                    </p:anim>
                                    <p:anim calcmode="lin" valueType="num">
                                      <p:cBhvr>
                                        <p:cTn id="108"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109" dur="1000"/>
                                        <p:tgtEl>
                                          <p:spTgt spid="13"/>
                                        </p:tgtEl>
                                      </p:cBhvr>
                                    </p:animEffect>
                                  </p:childTnLst>
                                </p:cTn>
                              </p:par>
                            </p:childTnLst>
                          </p:cTn>
                        </p:par>
                      </p:childTnLst>
                    </p:cTn>
                  </p:par>
                  <p:par>
                    <p:cTn id="110" fill="hold">
                      <p:stCondLst>
                        <p:cond delay="indefinite"/>
                      </p:stCondLst>
                      <p:childTnLst>
                        <p:par>
                          <p:cTn id="111" fill="hold">
                            <p:stCondLst>
                              <p:cond delay="0"/>
                            </p:stCondLst>
                            <p:childTnLst>
                              <p:par>
                                <p:cTn id="112" presetID="2" presetClass="exit" presetSubtype="4" fill="hold" grpId="1" nodeType="clickEffect">
                                  <p:stCondLst>
                                    <p:cond delay="0"/>
                                  </p:stCondLst>
                                  <p:childTnLst>
                                    <p:anim calcmode="lin" valueType="num">
                                      <p:cBhvr additive="base">
                                        <p:cTn id="113" dur="500"/>
                                        <p:tgtEl>
                                          <p:spTgt spid="13"/>
                                        </p:tgtEl>
                                        <p:attrNameLst>
                                          <p:attrName>ppt_x</p:attrName>
                                        </p:attrNameLst>
                                      </p:cBhvr>
                                      <p:tavLst>
                                        <p:tav tm="0">
                                          <p:val>
                                            <p:strVal val="ppt_x"/>
                                          </p:val>
                                        </p:tav>
                                        <p:tav tm="100000">
                                          <p:val>
                                            <p:strVal val="ppt_x"/>
                                          </p:val>
                                        </p:tav>
                                      </p:tavLst>
                                    </p:anim>
                                    <p:anim calcmode="lin" valueType="num">
                                      <p:cBhvr additive="base">
                                        <p:cTn id="114" dur="500"/>
                                        <p:tgtEl>
                                          <p:spTgt spid="13"/>
                                        </p:tgtEl>
                                        <p:attrNameLst>
                                          <p:attrName>ppt_y</p:attrName>
                                        </p:attrNameLst>
                                      </p:cBhvr>
                                      <p:tavLst>
                                        <p:tav tm="0">
                                          <p:val>
                                            <p:strVal val="ppt_y"/>
                                          </p:val>
                                        </p:tav>
                                        <p:tav tm="100000">
                                          <p:val>
                                            <p:strVal val="1+ppt_h/2"/>
                                          </p:val>
                                        </p:tav>
                                      </p:tavLst>
                                    </p:anim>
                                    <p:set>
                                      <p:cBhvr>
                                        <p:cTn id="115" dur="1" fill="hold">
                                          <p:stCondLst>
                                            <p:cond delay="499"/>
                                          </p:stCondLst>
                                        </p:cTn>
                                        <p:tgtEl>
                                          <p:spTgt spid="13"/>
                                        </p:tgtEl>
                                        <p:attrNameLst>
                                          <p:attrName>style.visibility</p:attrName>
                                        </p:attrNameLst>
                                      </p:cBhvr>
                                      <p:to>
                                        <p:strVal val="hidden"/>
                                      </p:to>
                                    </p:set>
                                  </p:childTnLst>
                                </p:cTn>
                              </p:par>
                              <p:par>
                                <p:cTn id="116" presetID="29" presetClass="entr" presetSubtype="0" fill="hold" grpId="0" nodeType="withEffect">
                                  <p:stCondLst>
                                    <p:cond delay="0"/>
                                  </p:stCondLst>
                                  <p:childTnLst>
                                    <p:set>
                                      <p:cBhvr>
                                        <p:cTn id="117" dur="1" fill="hold">
                                          <p:stCondLst>
                                            <p:cond delay="0"/>
                                          </p:stCondLst>
                                        </p:cTn>
                                        <p:tgtEl>
                                          <p:spTgt spid="14"/>
                                        </p:tgtEl>
                                        <p:attrNameLst>
                                          <p:attrName>style.visibility</p:attrName>
                                        </p:attrNameLst>
                                      </p:cBhvr>
                                      <p:to>
                                        <p:strVal val="visible"/>
                                      </p:to>
                                    </p:set>
                                    <p:anim calcmode="lin" valueType="num">
                                      <p:cBhvr>
                                        <p:cTn id="118" dur="1000" fill="hold"/>
                                        <p:tgtEl>
                                          <p:spTgt spid="14"/>
                                        </p:tgtEl>
                                        <p:attrNameLst>
                                          <p:attrName>ppt_x</p:attrName>
                                        </p:attrNameLst>
                                      </p:cBhvr>
                                      <p:tavLst>
                                        <p:tav tm="0">
                                          <p:val>
                                            <p:strVal val="#ppt_x-.2"/>
                                          </p:val>
                                        </p:tav>
                                        <p:tav tm="100000">
                                          <p:val>
                                            <p:strVal val="#ppt_x"/>
                                          </p:val>
                                        </p:tav>
                                      </p:tavLst>
                                    </p:anim>
                                    <p:anim calcmode="lin" valueType="num">
                                      <p:cBhvr>
                                        <p:cTn id="119"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120" dur="1000"/>
                                        <p:tgtEl>
                                          <p:spTgt spid="14"/>
                                        </p:tgtEl>
                                      </p:cBhvr>
                                    </p:animEffect>
                                  </p:childTnLst>
                                </p:cTn>
                              </p:par>
                            </p:childTnLst>
                          </p:cTn>
                        </p:par>
                      </p:childTnLst>
                    </p:cTn>
                  </p:par>
                  <p:par>
                    <p:cTn id="121" fill="hold">
                      <p:stCondLst>
                        <p:cond delay="indefinite"/>
                      </p:stCondLst>
                      <p:childTnLst>
                        <p:par>
                          <p:cTn id="122" fill="hold">
                            <p:stCondLst>
                              <p:cond delay="0"/>
                            </p:stCondLst>
                            <p:childTnLst>
                              <p:par>
                                <p:cTn id="123" presetID="2" presetClass="exit" presetSubtype="4" fill="hold" grpId="1" nodeType="clickEffect">
                                  <p:stCondLst>
                                    <p:cond delay="0"/>
                                  </p:stCondLst>
                                  <p:childTnLst>
                                    <p:anim calcmode="lin" valueType="num">
                                      <p:cBhvr additive="base">
                                        <p:cTn id="124" dur="500"/>
                                        <p:tgtEl>
                                          <p:spTgt spid="14"/>
                                        </p:tgtEl>
                                        <p:attrNameLst>
                                          <p:attrName>ppt_x</p:attrName>
                                        </p:attrNameLst>
                                      </p:cBhvr>
                                      <p:tavLst>
                                        <p:tav tm="0">
                                          <p:val>
                                            <p:strVal val="ppt_x"/>
                                          </p:val>
                                        </p:tav>
                                        <p:tav tm="100000">
                                          <p:val>
                                            <p:strVal val="ppt_x"/>
                                          </p:val>
                                        </p:tav>
                                      </p:tavLst>
                                    </p:anim>
                                    <p:anim calcmode="lin" valueType="num">
                                      <p:cBhvr additive="base">
                                        <p:cTn id="125" dur="500"/>
                                        <p:tgtEl>
                                          <p:spTgt spid="14"/>
                                        </p:tgtEl>
                                        <p:attrNameLst>
                                          <p:attrName>ppt_y</p:attrName>
                                        </p:attrNameLst>
                                      </p:cBhvr>
                                      <p:tavLst>
                                        <p:tav tm="0">
                                          <p:val>
                                            <p:strVal val="ppt_y"/>
                                          </p:val>
                                        </p:tav>
                                        <p:tav tm="100000">
                                          <p:val>
                                            <p:strVal val="1+ppt_h/2"/>
                                          </p:val>
                                        </p:tav>
                                      </p:tavLst>
                                    </p:anim>
                                    <p:set>
                                      <p:cBhvr>
                                        <p:cTn id="126"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5" grpId="1"/>
      <p:bldP spid="6" grpId="0"/>
      <p:bldP spid="6" grpId="1"/>
      <p:bldP spid="7" grpId="0"/>
      <p:bldP spid="7" grpId="1"/>
      <p:bldP spid="8" grpId="0"/>
      <p:bldP spid="8" grpId="1"/>
      <p:bldP spid="9" grpId="0"/>
      <p:bldP spid="9" grpId="1"/>
      <p:bldP spid="10" grpId="0"/>
      <p:bldP spid="10" grpId="1"/>
      <p:bldP spid="11" grpId="0"/>
      <p:bldP spid="11" grpId="1"/>
      <p:bldP spid="12" grpId="0"/>
      <p:bldP spid="12" grpId="1"/>
      <p:bldP spid="13" grpId="0"/>
      <p:bldP spid="13" grpId="1"/>
      <p:bldP spid="14" grpId="0"/>
      <p:bldP spid="14"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мудрый филин.png"/>
          <p:cNvPicPr>
            <a:picLocks noChangeAspect="1"/>
          </p:cNvPicPr>
          <p:nvPr/>
        </p:nvPicPr>
        <p:blipFill>
          <a:blip r:embed="rId2" cstate="print"/>
          <a:stretch>
            <a:fillRect/>
          </a:stretch>
        </p:blipFill>
        <p:spPr>
          <a:xfrm>
            <a:off x="6012160" y="4653136"/>
            <a:ext cx="2843808" cy="1773198"/>
          </a:xfrm>
          <a:prstGeom prst="rect">
            <a:avLst/>
          </a:prstGeom>
          <a:scene3d>
            <a:camera prst="orthographicFront">
              <a:rot lat="0" lon="10800000" rev="0"/>
            </a:camera>
            <a:lightRig rig="threePt" dir="t"/>
          </a:scene3d>
        </p:spPr>
      </p:pic>
      <p:sp>
        <p:nvSpPr>
          <p:cNvPr id="3" name="Rectangle 1"/>
          <p:cNvSpPr>
            <a:spLocks noChangeArrowheads="1"/>
          </p:cNvSpPr>
          <p:nvPr/>
        </p:nvSpPr>
        <p:spPr bwMode="auto">
          <a:xfrm>
            <a:off x="3519092" y="434861"/>
            <a:ext cx="2260555" cy="58477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3200" b="1" i="1" u="none" strike="noStrike" cap="none" normalizeH="0" baseline="0" dirty="0" smtClean="0">
                <a:ln>
                  <a:noFill/>
                </a:ln>
                <a:solidFill>
                  <a:srgbClr val="0070C0"/>
                </a:solidFill>
                <a:effectLst/>
                <a:latin typeface="Times New Roman" pitchFamily="18" charset="0"/>
                <a:ea typeface="Calibri" pitchFamily="34" charset="0"/>
                <a:cs typeface="Times New Roman" pitchFamily="18" charset="0"/>
              </a:rPr>
              <a:t>3 участник</a:t>
            </a:r>
            <a:endParaRPr kumimoji="0" lang="ru-RU" sz="3200" b="0" i="1" u="none" strike="noStrike" cap="none" normalizeH="0" baseline="0" dirty="0" smtClean="0">
              <a:ln>
                <a:noFill/>
              </a:ln>
              <a:solidFill>
                <a:schemeClr val="tx1"/>
              </a:solidFill>
              <a:effectLst/>
              <a:latin typeface="Arial" pitchFamily="34" charset="0"/>
              <a:cs typeface="Arial" pitchFamily="34" charset="0"/>
            </a:endParaRPr>
          </a:p>
        </p:txBody>
      </p:sp>
      <p:sp>
        <p:nvSpPr>
          <p:cNvPr id="4" name="Прямоугольник 3"/>
          <p:cNvSpPr/>
          <p:nvPr/>
        </p:nvSpPr>
        <p:spPr>
          <a:xfrm>
            <a:off x="395536" y="1916832"/>
            <a:ext cx="8568952" cy="1200329"/>
          </a:xfrm>
          <a:prstGeom prst="rect">
            <a:avLst/>
          </a:prstGeom>
        </p:spPr>
        <p:txBody>
          <a:bodyPr wrap="square">
            <a:spAutoFit/>
          </a:bodyPr>
          <a:lstStyle/>
          <a:p>
            <a:pPr algn="ctr"/>
            <a:r>
              <a:rPr lang="ru-RU" sz="3600" dirty="0">
                <a:latin typeface="Times New Roman" pitchFamily="18" charset="0"/>
                <a:cs typeface="Times New Roman" pitchFamily="18" charset="0"/>
              </a:rPr>
              <a:t>Слово </a:t>
            </a:r>
            <a:r>
              <a:rPr lang="ru-RU" sz="3600" b="1" i="1" dirty="0">
                <a:latin typeface="Times New Roman" pitchFamily="18" charset="0"/>
                <a:cs typeface="Times New Roman" pitchFamily="18" charset="0"/>
              </a:rPr>
              <a:t>скальпель</a:t>
            </a:r>
            <a:r>
              <a:rPr lang="ru-RU" sz="3600" dirty="0">
                <a:latin typeface="Times New Roman" pitchFamily="18" charset="0"/>
                <a:cs typeface="Times New Roman" pitchFamily="18" charset="0"/>
              </a:rPr>
              <a:t> – это общеупотребительная лексика</a:t>
            </a:r>
          </a:p>
        </p:txBody>
      </p:sp>
      <p:sp>
        <p:nvSpPr>
          <p:cNvPr id="5" name="Прямоугольник 4"/>
          <p:cNvSpPr/>
          <p:nvPr/>
        </p:nvSpPr>
        <p:spPr>
          <a:xfrm>
            <a:off x="323528" y="1772816"/>
            <a:ext cx="8568952" cy="1754326"/>
          </a:xfrm>
          <a:prstGeom prst="rect">
            <a:avLst/>
          </a:prstGeom>
        </p:spPr>
        <p:txBody>
          <a:bodyPr wrap="square">
            <a:spAutoFit/>
          </a:bodyPr>
          <a:lstStyle/>
          <a:p>
            <a:pPr algn="ctr"/>
            <a:r>
              <a:rPr lang="ru-RU" sz="3600" dirty="0">
                <a:latin typeface="Times New Roman" pitchFamily="18" charset="0"/>
                <a:cs typeface="Times New Roman" pitchFamily="18" charset="0"/>
              </a:rPr>
              <a:t>При последовательном образовании слов друг от друга создается словообразовательная цепочка</a:t>
            </a:r>
          </a:p>
        </p:txBody>
      </p:sp>
      <p:sp>
        <p:nvSpPr>
          <p:cNvPr id="6" name="Прямоугольник 5"/>
          <p:cNvSpPr/>
          <p:nvPr/>
        </p:nvSpPr>
        <p:spPr>
          <a:xfrm>
            <a:off x="323528" y="2060848"/>
            <a:ext cx="8568952" cy="1200329"/>
          </a:xfrm>
          <a:prstGeom prst="rect">
            <a:avLst/>
          </a:prstGeom>
        </p:spPr>
        <p:txBody>
          <a:bodyPr wrap="square">
            <a:spAutoFit/>
          </a:bodyPr>
          <a:lstStyle/>
          <a:p>
            <a:pPr algn="ctr"/>
            <a:r>
              <a:rPr lang="ru-RU" sz="3600" dirty="0">
                <a:latin typeface="Times New Roman" pitchFamily="18" charset="0"/>
                <a:cs typeface="Times New Roman" pitchFamily="18" charset="0"/>
              </a:rPr>
              <a:t>Имя существительное </a:t>
            </a:r>
            <a:r>
              <a:rPr lang="ru-RU" sz="3600" b="1" i="1" dirty="0">
                <a:latin typeface="Times New Roman" pitchFamily="18" charset="0"/>
                <a:cs typeface="Times New Roman" pitchFamily="18" charset="0"/>
              </a:rPr>
              <a:t>кольраби</a:t>
            </a:r>
            <a:r>
              <a:rPr lang="ru-RU" sz="3600" dirty="0">
                <a:latin typeface="Times New Roman" pitchFamily="18" charset="0"/>
                <a:cs typeface="Times New Roman" pitchFamily="18" charset="0"/>
              </a:rPr>
              <a:t> – среднего рода</a:t>
            </a:r>
          </a:p>
        </p:txBody>
      </p:sp>
      <p:sp>
        <p:nvSpPr>
          <p:cNvPr id="7" name="Прямоугольник 6"/>
          <p:cNvSpPr/>
          <p:nvPr/>
        </p:nvSpPr>
        <p:spPr>
          <a:xfrm>
            <a:off x="395536" y="1988840"/>
            <a:ext cx="8568952" cy="1200329"/>
          </a:xfrm>
          <a:prstGeom prst="rect">
            <a:avLst/>
          </a:prstGeom>
        </p:spPr>
        <p:txBody>
          <a:bodyPr wrap="square">
            <a:spAutoFit/>
          </a:bodyPr>
          <a:lstStyle/>
          <a:p>
            <a:pPr algn="ctr"/>
            <a:r>
              <a:rPr lang="ru-RU" sz="3600" dirty="0">
                <a:latin typeface="Times New Roman" pitchFamily="18" charset="0"/>
                <a:cs typeface="Times New Roman" pitchFamily="18" charset="0"/>
              </a:rPr>
              <a:t>Имя существительное </a:t>
            </a:r>
            <a:r>
              <a:rPr lang="ru-RU" sz="3600" b="1" i="1" dirty="0">
                <a:latin typeface="Times New Roman" pitchFamily="18" charset="0"/>
                <a:cs typeface="Times New Roman" pitchFamily="18" charset="0"/>
              </a:rPr>
              <a:t>знамя</a:t>
            </a:r>
            <a:r>
              <a:rPr lang="ru-RU" sz="3600" dirty="0">
                <a:latin typeface="Times New Roman" pitchFamily="18" charset="0"/>
                <a:cs typeface="Times New Roman" pitchFamily="18" charset="0"/>
              </a:rPr>
              <a:t> - разносклоняемое</a:t>
            </a:r>
          </a:p>
        </p:txBody>
      </p:sp>
      <p:sp>
        <p:nvSpPr>
          <p:cNvPr id="8" name="Прямоугольник 7"/>
          <p:cNvSpPr/>
          <p:nvPr/>
        </p:nvSpPr>
        <p:spPr>
          <a:xfrm>
            <a:off x="251520" y="1988840"/>
            <a:ext cx="8568952" cy="1200329"/>
          </a:xfrm>
          <a:prstGeom prst="rect">
            <a:avLst/>
          </a:prstGeom>
        </p:spPr>
        <p:txBody>
          <a:bodyPr wrap="square">
            <a:spAutoFit/>
          </a:bodyPr>
          <a:lstStyle/>
          <a:p>
            <a:pPr algn="ctr"/>
            <a:r>
              <a:rPr lang="ru-RU" sz="3600" dirty="0">
                <a:latin typeface="Times New Roman" pitchFamily="18" charset="0"/>
                <a:cs typeface="Times New Roman" pitchFamily="18" charset="0"/>
              </a:rPr>
              <a:t>Слово </a:t>
            </a:r>
            <a:r>
              <a:rPr lang="ru-RU" sz="3600" b="1" i="1" dirty="0" err="1">
                <a:latin typeface="Times New Roman" pitchFamily="18" charset="0"/>
                <a:cs typeface="Times New Roman" pitchFamily="18" charset="0"/>
              </a:rPr>
              <a:t>мыш</a:t>
            </a:r>
            <a:r>
              <a:rPr lang="ru-RU" sz="3600" b="1" i="1" dirty="0">
                <a:latin typeface="Times New Roman" pitchFamily="18" charset="0"/>
                <a:cs typeface="Times New Roman" pitchFamily="18" charset="0"/>
              </a:rPr>
              <a:t>..нок</a:t>
            </a:r>
            <a:r>
              <a:rPr lang="ru-RU" sz="3600" dirty="0">
                <a:latin typeface="Times New Roman" pitchFamily="18" charset="0"/>
                <a:cs typeface="Times New Roman" pitchFamily="18" charset="0"/>
              </a:rPr>
              <a:t>  пишется с буквой  -</a:t>
            </a:r>
            <a:r>
              <a:rPr lang="ru-RU" sz="3600" b="1" i="1" dirty="0">
                <a:latin typeface="Times New Roman" pitchFamily="18" charset="0"/>
                <a:cs typeface="Times New Roman" pitchFamily="18" charset="0"/>
              </a:rPr>
              <a:t>О</a:t>
            </a:r>
            <a:r>
              <a:rPr lang="ru-RU" sz="3600" dirty="0">
                <a:latin typeface="Times New Roman" pitchFamily="18" charset="0"/>
                <a:cs typeface="Times New Roman" pitchFamily="18" charset="0"/>
              </a:rPr>
              <a:t>- в суффиксе</a:t>
            </a:r>
          </a:p>
        </p:txBody>
      </p:sp>
      <p:sp>
        <p:nvSpPr>
          <p:cNvPr id="9" name="Прямоугольник 8"/>
          <p:cNvSpPr/>
          <p:nvPr/>
        </p:nvSpPr>
        <p:spPr>
          <a:xfrm>
            <a:off x="323528" y="2060848"/>
            <a:ext cx="8568952" cy="1200329"/>
          </a:xfrm>
          <a:prstGeom prst="rect">
            <a:avLst/>
          </a:prstGeom>
        </p:spPr>
        <p:txBody>
          <a:bodyPr wrap="square">
            <a:spAutoFit/>
          </a:bodyPr>
          <a:lstStyle/>
          <a:p>
            <a:pPr algn="ctr"/>
            <a:r>
              <a:rPr lang="ru-RU" sz="3600" dirty="0">
                <a:latin typeface="Times New Roman" pitchFamily="18" charset="0"/>
                <a:cs typeface="Times New Roman" pitchFamily="18" charset="0"/>
              </a:rPr>
              <a:t>Прилагательное в словосочетании</a:t>
            </a:r>
            <a:r>
              <a:rPr lang="ru-RU" sz="3600" b="1" i="1" dirty="0">
                <a:latin typeface="Times New Roman" pitchFamily="18" charset="0"/>
                <a:cs typeface="Times New Roman" pitchFamily="18" charset="0"/>
              </a:rPr>
              <a:t> медвежья шуба </a:t>
            </a:r>
            <a:r>
              <a:rPr lang="ru-RU" sz="3600" dirty="0">
                <a:latin typeface="Times New Roman" pitchFamily="18" charset="0"/>
                <a:cs typeface="Times New Roman" pitchFamily="18" charset="0"/>
              </a:rPr>
              <a:t> – притяжательное</a:t>
            </a:r>
          </a:p>
        </p:txBody>
      </p:sp>
      <p:sp>
        <p:nvSpPr>
          <p:cNvPr id="10" name="Прямоугольник 9"/>
          <p:cNvSpPr/>
          <p:nvPr/>
        </p:nvSpPr>
        <p:spPr>
          <a:xfrm>
            <a:off x="395536" y="2060848"/>
            <a:ext cx="8568952" cy="1200329"/>
          </a:xfrm>
          <a:prstGeom prst="rect">
            <a:avLst/>
          </a:prstGeom>
        </p:spPr>
        <p:txBody>
          <a:bodyPr wrap="square">
            <a:spAutoFit/>
          </a:bodyPr>
          <a:lstStyle/>
          <a:p>
            <a:pPr algn="ctr"/>
            <a:r>
              <a:rPr lang="ru-RU" sz="3600" dirty="0">
                <a:latin typeface="Times New Roman" pitchFamily="18" charset="0"/>
                <a:cs typeface="Times New Roman" pitchFamily="18" charset="0"/>
              </a:rPr>
              <a:t>В прилагательном </a:t>
            </a:r>
            <a:r>
              <a:rPr lang="ru-RU" sz="3600" b="1" i="1" dirty="0">
                <a:latin typeface="Times New Roman" pitchFamily="18" charset="0"/>
                <a:cs typeface="Times New Roman" pitchFamily="18" charset="0"/>
              </a:rPr>
              <a:t>(нежно)зеленый</a:t>
            </a:r>
            <a:r>
              <a:rPr lang="ru-RU" sz="3600" dirty="0">
                <a:latin typeface="Times New Roman" pitchFamily="18" charset="0"/>
                <a:cs typeface="Times New Roman" pitchFamily="18" charset="0"/>
              </a:rPr>
              <a:t>  пишется слитно</a:t>
            </a:r>
          </a:p>
        </p:txBody>
      </p:sp>
      <p:sp>
        <p:nvSpPr>
          <p:cNvPr id="11" name="Прямоугольник 10"/>
          <p:cNvSpPr/>
          <p:nvPr/>
        </p:nvSpPr>
        <p:spPr>
          <a:xfrm>
            <a:off x="323528" y="2060848"/>
            <a:ext cx="8568952" cy="1200329"/>
          </a:xfrm>
          <a:prstGeom prst="rect">
            <a:avLst/>
          </a:prstGeom>
        </p:spPr>
        <p:txBody>
          <a:bodyPr wrap="square">
            <a:spAutoFit/>
          </a:bodyPr>
          <a:lstStyle/>
          <a:p>
            <a:pPr algn="ctr"/>
            <a:r>
              <a:rPr lang="ru-RU" sz="3600" b="1" i="1" dirty="0">
                <a:latin typeface="Times New Roman" pitchFamily="18" charset="0"/>
                <a:cs typeface="Times New Roman" pitchFamily="18" charset="0"/>
              </a:rPr>
              <a:t>Справедливейший</a:t>
            </a:r>
            <a:r>
              <a:rPr lang="ru-RU" sz="3600" dirty="0">
                <a:latin typeface="Times New Roman" pitchFamily="18" charset="0"/>
                <a:cs typeface="Times New Roman" pitchFamily="18" charset="0"/>
              </a:rPr>
              <a:t> – это превосходная степень прилагательного справедливый</a:t>
            </a:r>
          </a:p>
        </p:txBody>
      </p:sp>
      <p:sp>
        <p:nvSpPr>
          <p:cNvPr id="12" name="Прямоугольник 11"/>
          <p:cNvSpPr/>
          <p:nvPr/>
        </p:nvSpPr>
        <p:spPr>
          <a:xfrm>
            <a:off x="323528" y="2348880"/>
            <a:ext cx="8568952" cy="646331"/>
          </a:xfrm>
          <a:prstGeom prst="rect">
            <a:avLst/>
          </a:prstGeom>
        </p:spPr>
        <p:txBody>
          <a:bodyPr wrap="square">
            <a:spAutoFit/>
          </a:bodyPr>
          <a:lstStyle/>
          <a:p>
            <a:pPr algn="ctr"/>
            <a:r>
              <a:rPr lang="ru-RU" sz="3600" dirty="0">
                <a:latin typeface="Times New Roman" pitchFamily="18" charset="0"/>
                <a:cs typeface="Times New Roman" pitchFamily="18" charset="0"/>
              </a:rPr>
              <a:t>Числительное пятитонный – порядковое</a:t>
            </a:r>
          </a:p>
        </p:txBody>
      </p:sp>
      <p:sp>
        <p:nvSpPr>
          <p:cNvPr id="13" name="Прямоугольник 12"/>
          <p:cNvSpPr/>
          <p:nvPr/>
        </p:nvSpPr>
        <p:spPr>
          <a:xfrm>
            <a:off x="323528" y="2204864"/>
            <a:ext cx="8568952" cy="1200329"/>
          </a:xfrm>
          <a:prstGeom prst="rect">
            <a:avLst/>
          </a:prstGeom>
        </p:spPr>
        <p:txBody>
          <a:bodyPr wrap="square">
            <a:spAutoFit/>
          </a:bodyPr>
          <a:lstStyle/>
          <a:p>
            <a:pPr algn="ctr"/>
            <a:r>
              <a:rPr lang="ru-RU" sz="3600" dirty="0">
                <a:latin typeface="Times New Roman" pitchFamily="18" charset="0"/>
                <a:cs typeface="Times New Roman" pitchFamily="18" charset="0"/>
              </a:rPr>
              <a:t>Собирательные числительные не употребляются с женским родом</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ppt_x</p:attrName>
                                        </p:attrNameLst>
                                      </p:cBhvr>
                                      <p:tavLst>
                                        <p:tav tm="0">
                                          <p:val>
                                            <p:strVal val="#ppt_x-.2"/>
                                          </p:val>
                                        </p:tav>
                                        <p:tav tm="100000">
                                          <p:val>
                                            <p:strVal val="#ppt_x"/>
                                          </p:val>
                                        </p:tav>
                                      </p:tavLst>
                                    </p:anim>
                                    <p:anim calcmode="lin" valueType="num">
                                      <p:cBhvr>
                                        <p:cTn id="20"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21" dur="10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xit" presetSubtype="4" fill="hold" grpId="1" nodeType="clickEffect">
                                  <p:stCondLst>
                                    <p:cond delay="0"/>
                                  </p:stCondLst>
                                  <p:childTnLst>
                                    <p:anim calcmode="lin" valueType="num">
                                      <p:cBhvr additive="base">
                                        <p:cTn id="25" dur="500"/>
                                        <p:tgtEl>
                                          <p:spTgt spid="4"/>
                                        </p:tgtEl>
                                        <p:attrNameLst>
                                          <p:attrName>ppt_x</p:attrName>
                                        </p:attrNameLst>
                                      </p:cBhvr>
                                      <p:tavLst>
                                        <p:tav tm="0">
                                          <p:val>
                                            <p:strVal val="ppt_x"/>
                                          </p:val>
                                        </p:tav>
                                        <p:tav tm="100000">
                                          <p:val>
                                            <p:strVal val="ppt_x"/>
                                          </p:val>
                                        </p:tav>
                                      </p:tavLst>
                                    </p:anim>
                                    <p:anim calcmode="lin" valueType="num">
                                      <p:cBhvr additive="base">
                                        <p:cTn id="26" dur="500"/>
                                        <p:tgtEl>
                                          <p:spTgt spid="4"/>
                                        </p:tgtEl>
                                        <p:attrNameLst>
                                          <p:attrName>ppt_y</p:attrName>
                                        </p:attrNameLst>
                                      </p:cBhvr>
                                      <p:tavLst>
                                        <p:tav tm="0">
                                          <p:val>
                                            <p:strVal val="ppt_y"/>
                                          </p:val>
                                        </p:tav>
                                        <p:tav tm="100000">
                                          <p:val>
                                            <p:strVal val="1+ppt_h/2"/>
                                          </p:val>
                                        </p:tav>
                                      </p:tavLst>
                                    </p:anim>
                                    <p:set>
                                      <p:cBhvr>
                                        <p:cTn id="27" dur="1" fill="hold">
                                          <p:stCondLst>
                                            <p:cond delay="499"/>
                                          </p:stCondLst>
                                        </p:cTn>
                                        <p:tgtEl>
                                          <p:spTgt spid="4"/>
                                        </p:tgtEl>
                                        <p:attrNameLst>
                                          <p:attrName>style.visibility</p:attrName>
                                        </p:attrNameLst>
                                      </p:cBhvr>
                                      <p:to>
                                        <p:strVal val="hidden"/>
                                      </p:to>
                                    </p:set>
                                  </p:childTnLst>
                                </p:cTn>
                              </p:par>
                              <p:par>
                                <p:cTn id="28" presetID="29" presetClass="entr" presetSubtype="0"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1000" fill="hold"/>
                                        <p:tgtEl>
                                          <p:spTgt spid="5"/>
                                        </p:tgtEl>
                                        <p:attrNameLst>
                                          <p:attrName>ppt_x</p:attrName>
                                        </p:attrNameLst>
                                      </p:cBhvr>
                                      <p:tavLst>
                                        <p:tav tm="0">
                                          <p:val>
                                            <p:strVal val="#ppt_x-.2"/>
                                          </p:val>
                                        </p:tav>
                                        <p:tav tm="100000">
                                          <p:val>
                                            <p:strVal val="#ppt_x"/>
                                          </p:val>
                                        </p:tav>
                                      </p:tavLst>
                                    </p:anim>
                                    <p:anim calcmode="lin" valueType="num">
                                      <p:cBhvr>
                                        <p:cTn id="31"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32" dur="10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xit" presetSubtype="4" fill="hold" grpId="1" nodeType="clickEffect">
                                  <p:stCondLst>
                                    <p:cond delay="0"/>
                                  </p:stCondLst>
                                  <p:childTnLst>
                                    <p:anim calcmode="lin" valueType="num">
                                      <p:cBhvr additive="base">
                                        <p:cTn id="36" dur="500"/>
                                        <p:tgtEl>
                                          <p:spTgt spid="5"/>
                                        </p:tgtEl>
                                        <p:attrNameLst>
                                          <p:attrName>ppt_x</p:attrName>
                                        </p:attrNameLst>
                                      </p:cBhvr>
                                      <p:tavLst>
                                        <p:tav tm="0">
                                          <p:val>
                                            <p:strVal val="ppt_x"/>
                                          </p:val>
                                        </p:tav>
                                        <p:tav tm="100000">
                                          <p:val>
                                            <p:strVal val="ppt_x"/>
                                          </p:val>
                                        </p:tav>
                                      </p:tavLst>
                                    </p:anim>
                                    <p:anim calcmode="lin" valueType="num">
                                      <p:cBhvr additive="base">
                                        <p:cTn id="37" dur="500"/>
                                        <p:tgtEl>
                                          <p:spTgt spid="5"/>
                                        </p:tgtEl>
                                        <p:attrNameLst>
                                          <p:attrName>ppt_y</p:attrName>
                                        </p:attrNameLst>
                                      </p:cBhvr>
                                      <p:tavLst>
                                        <p:tav tm="0">
                                          <p:val>
                                            <p:strVal val="ppt_y"/>
                                          </p:val>
                                        </p:tav>
                                        <p:tav tm="100000">
                                          <p:val>
                                            <p:strVal val="1+ppt_h/2"/>
                                          </p:val>
                                        </p:tav>
                                      </p:tavLst>
                                    </p:anim>
                                    <p:set>
                                      <p:cBhvr>
                                        <p:cTn id="38" dur="1" fill="hold">
                                          <p:stCondLst>
                                            <p:cond delay="499"/>
                                          </p:stCondLst>
                                        </p:cTn>
                                        <p:tgtEl>
                                          <p:spTgt spid="5"/>
                                        </p:tgtEl>
                                        <p:attrNameLst>
                                          <p:attrName>style.visibility</p:attrName>
                                        </p:attrNameLst>
                                      </p:cBhvr>
                                      <p:to>
                                        <p:strVal val="hidden"/>
                                      </p:to>
                                    </p:set>
                                  </p:childTnLst>
                                </p:cTn>
                              </p:par>
                              <p:par>
                                <p:cTn id="39" presetID="29" presetClass="entr" presetSubtype="0"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p:cTn id="41" dur="1000" fill="hold"/>
                                        <p:tgtEl>
                                          <p:spTgt spid="6"/>
                                        </p:tgtEl>
                                        <p:attrNameLst>
                                          <p:attrName>ppt_x</p:attrName>
                                        </p:attrNameLst>
                                      </p:cBhvr>
                                      <p:tavLst>
                                        <p:tav tm="0">
                                          <p:val>
                                            <p:strVal val="#ppt_x-.2"/>
                                          </p:val>
                                        </p:tav>
                                        <p:tav tm="100000">
                                          <p:val>
                                            <p:strVal val="#ppt_x"/>
                                          </p:val>
                                        </p:tav>
                                      </p:tavLst>
                                    </p:anim>
                                    <p:anim calcmode="lin" valueType="num">
                                      <p:cBhvr>
                                        <p:cTn id="42"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43" dur="1000"/>
                                        <p:tgtEl>
                                          <p:spTgt spid="6"/>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xit" presetSubtype="4" fill="hold" grpId="1" nodeType="clickEffect">
                                  <p:stCondLst>
                                    <p:cond delay="0"/>
                                  </p:stCondLst>
                                  <p:childTnLst>
                                    <p:anim calcmode="lin" valueType="num">
                                      <p:cBhvr additive="base">
                                        <p:cTn id="47" dur="500"/>
                                        <p:tgtEl>
                                          <p:spTgt spid="6"/>
                                        </p:tgtEl>
                                        <p:attrNameLst>
                                          <p:attrName>ppt_x</p:attrName>
                                        </p:attrNameLst>
                                      </p:cBhvr>
                                      <p:tavLst>
                                        <p:tav tm="0">
                                          <p:val>
                                            <p:strVal val="ppt_x"/>
                                          </p:val>
                                        </p:tav>
                                        <p:tav tm="100000">
                                          <p:val>
                                            <p:strVal val="ppt_x"/>
                                          </p:val>
                                        </p:tav>
                                      </p:tavLst>
                                    </p:anim>
                                    <p:anim calcmode="lin" valueType="num">
                                      <p:cBhvr additive="base">
                                        <p:cTn id="48" dur="500"/>
                                        <p:tgtEl>
                                          <p:spTgt spid="6"/>
                                        </p:tgtEl>
                                        <p:attrNameLst>
                                          <p:attrName>ppt_y</p:attrName>
                                        </p:attrNameLst>
                                      </p:cBhvr>
                                      <p:tavLst>
                                        <p:tav tm="0">
                                          <p:val>
                                            <p:strVal val="ppt_y"/>
                                          </p:val>
                                        </p:tav>
                                        <p:tav tm="100000">
                                          <p:val>
                                            <p:strVal val="1+ppt_h/2"/>
                                          </p:val>
                                        </p:tav>
                                      </p:tavLst>
                                    </p:anim>
                                    <p:set>
                                      <p:cBhvr>
                                        <p:cTn id="49" dur="1" fill="hold">
                                          <p:stCondLst>
                                            <p:cond delay="499"/>
                                          </p:stCondLst>
                                        </p:cTn>
                                        <p:tgtEl>
                                          <p:spTgt spid="6"/>
                                        </p:tgtEl>
                                        <p:attrNameLst>
                                          <p:attrName>style.visibility</p:attrName>
                                        </p:attrNameLst>
                                      </p:cBhvr>
                                      <p:to>
                                        <p:strVal val="hidden"/>
                                      </p:to>
                                    </p:set>
                                  </p:childTnLst>
                                </p:cTn>
                              </p:par>
                              <p:par>
                                <p:cTn id="50" presetID="29" presetClass="entr" presetSubtype="0" fill="hold" grpId="0" nodeType="withEffect">
                                  <p:stCondLst>
                                    <p:cond delay="0"/>
                                  </p:stCondLst>
                                  <p:childTnLst>
                                    <p:set>
                                      <p:cBhvr>
                                        <p:cTn id="51" dur="1" fill="hold">
                                          <p:stCondLst>
                                            <p:cond delay="0"/>
                                          </p:stCondLst>
                                        </p:cTn>
                                        <p:tgtEl>
                                          <p:spTgt spid="7"/>
                                        </p:tgtEl>
                                        <p:attrNameLst>
                                          <p:attrName>style.visibility</p:attrName>
                                        </p:attrNameLst>
                                      </p:cBhvr>
                                      <p:to>
                                        <p:strVal val="visible"/>
                                      </p:to>
                                    </p:set>
                                    <p:anim calcmode="lin" valueType="num">
                                      <p:cBhvr>
                                        <p:cTn id="52" dur="1000" fill="hold"/>
                                        <p:tgtEl>
                                          <p:spTgt spid="7"/>
                                        </p:tgtEl>
                                        <p:attrNameLst>
                                          <p:attrName>ppt_x</p:attrName>
                                        </p:attrNameLst>
                                      </p:cBhvr>
                                      <p:tavLst>
                                        <p:tav tm="0">
                                          <p:val>
                                            <p:strVal val="#ppt_x-.2"/>
                                          </p:val>
                                        </p:tav>
                                        <p:tav tm="100000">
                                          <p:val>
                                            <p:strVal val="#ppt_x"/>
                                          </p:val>
                                        </p:tav>
                                      </p:tavLst>
                                    </p:anim>
                                    <p:anim calcmode="lin" valueType="num">
                                      <p:cBhvr>
                                        <p:cTn id="53"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54" dur="1000"/>
                                        <p:tgtEl>
                                          <p:spTgt spid="7"/>
                                        </p:tgtEl>
                                      </p:cBhvr>
                                    </p:animEffect>
                                  </p:childTnLst>
                                </p:cTn>
                              </p:par>
                            </p:childTnLst>
                          </p:cTn>
                        </p:par>
                      </p:childTnLst>
                    </p:cTn>
                  </p:par>
                  <p:par>
                    <p:cTn id="55" fill="hold">
                      <p:stCondLst>
                        <p:cond delay="indefinite"/>
                      </p:stCondLst>
                      <p:childTnLst>
                        <p:par>
                          <p:cTn id="56" fill="hold">
                            <p:stCondLst>
                              <p:cond delay="0"/>
                            </p:stCondLst>
                            <p:childTnLst>
                              <p:par>
                                <p:cTn id="57" presetID="2" presetClass="exit" presetSubtype="4" fill="hold" grpId="1" nodeType="clickEffect">
                                  <p:stCondLst>
                                    <p:cond delay="0"/>
                                  </p:stCondLst>
                                  <p:childTnLst>
                                    <p:anim calcmode="lin" valueType="num">
                                      <p:cBhvr additive="base">
                                        <p:cTn id="58" dur="500"/>
                                        <p:tgtEl>
                                          <p:spTgt spid="7"/>
                                        </p:tgtEl>
                                        <p:attrNameLst>
                                          <p:attrName>ppt_x</p:attrName>
                                        </p:attrNameLst>
                                      </p:cBhvr>
                                      <p:tavLst>
                                        <p:tav tm="0">
                                          <p:val>
                                            <p:strVal val="ppt_x"/>
                                          </p:val>
                                        </p:tav>
                                        <p:tav tm="100000">
                                          <p:val>
                                            <p:strVal val="ppt_x"/>
                                          </p:val>
                                        </p:tav>
                                      </p:tavLst>
                                    </p:anim>
                                    <p:anim calcmode="lin" valueType="num">
                                      <p:cBhvr additive="base">
                                        <p:cTn id="59" dur="500"/>
                                        <p:tgtEl>
                                          <p:spTgt spid="7"/>
                                        </p:tgtEl>
                                        <p:attrNameLst>
                                          <p:attrName>ppt_y</p:attrName>
                                        </p:attrNameLst>
                                      </p:cBhvr>
                                      <p:tavLst>
                                        <p:tav tm="0">
                                          <p:val>
                                            <p:strVal val="ppt_y"/>
                                          </p:val>
                                        </p:tav>
                                        <p:tav tm="100000">
                                          <p:val>
                                            <p:strVal val="1+ppt_h/2"/>
                                          </p:val>
                                        </p:tav>
                                      </p:tavLst>
                                    </p:anim>
                                    <p:set>
                                      <p:cBhvr>
                                        <p:cTn id="60" dur="1" fill="hold">
                                          <p:stCondLst>
                                            <p:cond delay="499"/>
                                          </p:stCondLst>
                                        </p:cTn>
                                        <p:tgtEl>
                                          <p:spTgt spid="7"/>
                                        </p:tgtEl>
                                        <p:attrNameLst>
                                          <p:attrName>style.visibility</p:attrName>
                                        </p:attrNameLst>
                                      </p:cBhvr>
                                      <p:to>
                                        <p:strVal val="hidden"/>
                                      </p:to>
                                    </p:set>
                                  </p:childTnLst>
                                </p:cTn>
                              </p:par>
                              <p:par>
                                <p:cTn id="61" presetID="29" presetClass="entr" presetSubtype="0" fill="hold" grpId="0" nodeType="withEffect">
                                  <p:stCondLst>
                                    <p:cond delay="0"/>
                                  </p:stCondLst>
                                  <p:childTnLst>
                                    <p:set>
                                      <p:cBhvr>
                                        <p:cTn id="62" dur="1" fill="hold">
                                          <p:stCondLst>
                                            <p:cond delay="0"/>
                                          </p:stCondLst>
                                        </p:cTn>
                                        <p:tgtEl>
                                          <p:spTgt spid="8"/>
                                        </p:tgtEl>
                                        <p:attrNameLst>
                                          <p:attrName>style.visibility</p:attrName>
                                        </p:attrNameLst>
                                      </p:cBhvr>
                                      <p:to>
                                        <p:strVal val="visible"/>
                                      </p:to>
                                    </p:set>
                                    <p:anim calcmode="lin" valueType="num">
                                      <p:cBhvr>
                                        <p:cTn id="63" dur="1000" fill="hold"/>
                                        <p:tgtEl>
                                          <p:spTgt spid="8"/>
                                        </p:tgtEl>
                                        <p:attrNameLst>
                                          <p:attrName>ppt_x</p:attrName>
                                        </p:attrNameLst>
                                      </p:cBhvr>
                                      <p:tavLst>
                                        <p:tav tm="0">
                                          <p:val>
                                            <p:strVal val="#ppt_x-.2"/>
                                          </p:val>
                                        </p:tav>
                                        <p:tav tm="100000">
                                          <p:val>
                                            <p:strVal val="#ppt_x"/>
                                          </p:val>
                                        </p:tav>
                                      </p:tavLst>
                                    </p:anim>
                                    <p:anim calcmode="lin" valueType="num">
                                      <p:cBhvr>
                                        <p:cTn id="64"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65" dur="1000"/>
                                        <p:tgtEl>
                                          <p:spTgt spid="8"/>
                                        </p:tgtEl>
                                      </p:cBhvr>
                                    </p:animEffect>
                                  </p:childTnLst>
                                </p:cTn>
                              </p:par>
                            </p:childTnLst>
                          </p:cTn>
                        </p:par>
                      </p:childTnLst>
                    </p:cTn>
                  </p:par>
                  <p:par>
                    <p:cTn id="66" fill="hold">
                      <p:stCondLst>
                        <p:cond delay="indefinite"/>
                      </p:stCondLst>
                      <p:childTnLst>
                        <p:par>
                          <p:cTn id="67" fill="hold">
                            <p:stCondLst>
                              <p:cond delay="0"/>
                            </p:stCondLst>
                            <p:childTnLst>
                              <p:par>
                                <p:cTn id="68" presetID="2" presetClass="exit" presetSubtype="4" fill="hold" grpId="1" nodeType="clickEffect">
                                  <p:stCondLst>
                                    <p:cond delay="0"/>
                                  </p:stCondLst>
                                  <p:childTnLst>
                                    <p:anim calcmode="lin" valueType="num">
                                      <p:cBhvr additive="base">
                                        <p:cTn id="69" dur="500"/>
                                        <p:tgtEl>
                                          <p:spTgt spid="8"/>
                                        </p:tgtEl>
                                        <p:attrNameLst>
                                          <p:attrName>ppt_x</p:attrName>
                                        </p:attrNameLst>
                                      </p:cBhvr>
                                      <p:tavLst>
                                        <p:tav tm="0">
                                          <p:val>
                                            <p:strVal val="ppt_x"/>
                                          </p:val>
                                        </p:tav>
                                        <p:tav tm="100000">
                                          <p:val>
                                            <p:strVal val="ppt_x"/>
                                          </p:val>
                                        </p:tav>
                                      </p:tavLst>
                                    </p:anim>
                                    <p:anim calcmode="lin" valueType="num">
                                      <p:cBhvr additive="base">
                                        <p:cTn id="70" dur="500"/>
                                        <p:tgtEl>
                                          <p:spTgt spid="8"/>
                                        </p:tgtEl>
                                        <p:attrNameLst>
                                          <p:attrName>ppt_y</p:attrName>
                                        </p:attrNameLst>
                                      </p:cBhvr>
                                      <p:tavLst>
                                        <p:tav tm="0">
                                          <p:val>
                                            <p:strVal val="ppt_y"/>
                                          </p:val>
                                        </p:tav>
                                        <p:tav tm="100000">
                                          <p:val>
                                            <p:strVal val="1+ppt_h/2"/>
                                          </p:val>
                                        </p:tav>
                                      </p:tavLst>
                                    </p:anim>
                                    <p:set>
                                      <p:cBhvr>
                                        <p:cTn id="71" dur="1" fill="hold">
                                          <p:stCondLst>
                                            <p:cond delay="499"/>
                                          </p:stCondLst>
                                        </p:cTn>
                                        <p:tgtEl>
                                          <p:spTgt spid="8"/>
                                        </p:tgtEl>
                                        <p:attrNameLst>
                                          <p:attrName>style.visibility</p:attrName>
                                        </p:attrNameLst>
                                      </p:cBhvr>
                                      <p:to>
                                        <p:strVal val="hidden"/>
                                      </p:to>
                                    </p:set>
                                  </p:childTnLst>
                                </p:cTn>
                              </p:par>
                              <p:par>
                                <p:cTn id="72" presetID="29" presetClass="entr" presetSubtype="0" fill="hold" grpId="0" nodeType="withEffect">
                                  <p:stCondLst>
                                    <p:cond delay="0"/>
                                  </p:stCondLst>
                                  <p:childTnLst>
                                    <p:set>
                                      <p:cBhvr>
                                        <p:cTn id="73" dur="1" fill="hold">
                                          <p:stCondLst>
                                            <p:cond delay="0"/>
                                          </p:stCondLst>
                                        </p:cTn>
                                        <p:tgtEl>
                                          <p:spTgt spid="9"/>
                                        </p:tgtEl>
                                        <p:attrNameLst>
                                          <p:attrName>style.visibility</p:attrName>
                                        </p:attrNameLst>
                                      </p:cBhvr>
                                      <p:to>
                                        <p:strVal val="visible"/>
                                      </p:to>
                                    </p:set>
                                    <p:anim calcmode="lin" valueType="num">
                                      <p:cBhvr>
                                        <p:cTn id="74" dur="1000" fill="hold"/>
                                        <p:tgtEl>
                                          <p:spTgt spid="9"/>
                                        </p:tgtEl>
                                        <p:attrNameLst>
                                          <p:attrName>ppt_x</p:attrName>
                                        </p:attrNameLst>
                                      </p:cBhvr>
                                      <p:tavLst>
                                        <p:tav tm="0">
                                          <p:val>
                                            <p:strVal val="#ppt_x-.2"/>
                                          </p:val>
                                        </p:tav>
                                        <p:tav tm="100000">
                                          <p:val>
                                            <p:strVal val="#ppt_x"/>
                                          </p:val>
                                        </p:tav>
                                      </p:tavLst>
                                    </p:anim>
                                    <p:anim calcmode="lin" valueType="num">
                                      <p:cBhvr>
                                        <p:cTn id="75"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76" dur="1000"/>
                                        <p:tgtEl>
                                          <p:spTgt spid="9"/>
                                        </p:tgtEl>
                                      </p:cBhvr>
                                    </p:animEffect>
                                  </p:childTnLst>
                                </p:cTn>
                              </p:par>
                            </p:childTnLst>
                          </p:cTn>
                        </p:par>
                      </p:childTnLst>
                    </p:cTn>
                  </p:par>
                  <p:par>
                    <p:cTn id="77" fill="hold">
                      <p:stCondLst>
                        <p:cond delay="indefinite"/>
                      </p:stCondLst>
                      <p:childTnLst>
                        <p:par>
                          <p:cTn id="78" fill="hold">
                            <p:stCondLst>
                              <p:cond delay="0"/>
                            </p:stCondLst>
                            <p:childTnLst>
                              <p:par>
                                <p:cTn id="79" presetID="2" presetClass="exit" presetSubtype="4" fill="hold" grpId="1" nodeType="clickEffect">
                                  <p:stCondLst>
                                    <p:cond delay="0"/>
                                  </p:stCondLst>
                                  <p:childTnLst>
                                    <p:anim calcmode="lin" valueType="num">
                                      <p:cBhvr additive="base">
                                        <p:cTn id="80" dur="500"/>
                                        <p:tgtEl>
                                          <p:spTgt spid="9"/>
                                        </p:tgtEl>
                                        <p:attrNameLst>
                                          <p:attrName>ppt_x</p:attrName>
                                        </p:attrNameLst>
                                      </p:cBhvr>
                                      <p:tavLst>
                                        <p:tav tm="0">
                                          <p:val>
                                            <p:strVal val="ppt_x"/>
                                          </p:val>
                                        </p:tav>
                                        <p:tav tm="100000">
                                          <p:val>
                                            <p:strVal val="ppt_x"/>
                                          </p:val>
                                        </p:tav>
                                      </p:tavLst>
                                    </p:anim>
                                    <p:anim calcmode="lin" valueType="num">
                                      <p:cBhvr additive="base">
                                        <p:cTn id="81" dur="500"/>
                                        <p:tgtEl>
                                          <p:spTgt spid="9"/>
                                        </p:tgtEl>
                                        <p:attrNameLst>
                                          <p:attrName>ppt_y</p:attrName>
                                        </p:attrNameLst>
                                      </p:cBhvr>
                                      <p:tavLst>
                                        <p:tav tm="0">
                                          <p:val>
                                            <p:strVal val="ppt_y"/>
                                          </p:val>
                                        </p:tav>
                                        <p:tav tm="100000">
                                          <p:val>
                                            <p:strVal val="1+ppt_h/2"/>
                                          </p:val>
                                        </p:tav>
                                      </p:tavLst>
                                    </p:anim>
                                    <p:set>
                                      <p:cBhvr>
                                        <p:cTn id="82" dur="1" fill="hold">
                                          <p:stCondLst>
                                            <p:cond delay="499"/>
                                          </p:stCondLst>
                                        </p:cTn>
                                        <p:tgtEl>
                                          <p:spTgt spid="9"/>
                                        </p:tgtEl>
                                        <p:attrNameLst>
                                          <p:attrName>style.visibility</p:attrName>
                                        </p:attrNameLst>
                                      </p:cBhvr>
                                      <p:to>
                                        <p:strVal val="hidden"/>
                                      </p:to>
                                    </p:set>
                                  </p:childTnLst>
                                </p:cTn>
                              </p:par>
                              <p:par>
                                <p:cTn id="83" presetID="29" presetClass="entr" presetSubtype="0" fill="hold" grpId="0" nodeType="withEffect">
                                  <p:stCondLst>
                                    <p:cond delay="0"/>
                                  </p:stCondLst>
                                  <p:childTnLst>
                                    <p:set>
                                      <p:cBhvr>
                                        <p:cTn id="84" dur="1" fill="hold">
                                          <p:stCondLst>
                                            <p:cond delay="0"/>
                                          </p:stCondLst>
                                        </p:cTn>
                                        <p:tgtEl>
                                          <p:spTgt spid="10"/>
                                        </p:tgtEl>
                                        <p:attrNameLst>
                                          <p:attrName>style.visibility</p:attrName>
                                        </p:attrNameLst>
                                      </p:cBhvr>
                                      <p:to>
                                        <p:strVal val="visible"/>
                                      </p:to>
                                    </p:set>
                                    <p:anim calcmode="lin" valueType="num">
                                      <p:cBhvr>
                                        <p:cTn id="85" dur="1000" fill="hold"/>
                                        <p:tgtEl>
                                          <p:spTgt spid="10"/>
                                        </p:tgtEl>
                                        <p:attrNameLst>
                                          <p:attrName>ppt_x</p:attrName>
                                        </p:attrNameLst>
                                      </p:cBhvr>
                                      <p:tavLst>
                                        <p:tav tm="0">
                                          <p:val>
                                            <p:strVal val="#ppt_x-.2"/>
                                          </p:val>
                                        </p:tav>
                                        <p:tav tm="100000">
                                          <p:val>
                                            <p:strVal val="#ppt_x"/>
                                          </p:val>
                                        </p:tav>
                                      </p:tavLst>
                                    </p:anim>
                                    <p:anim calcmode="lin" valueType="num">
                                      <p:cBhvr>
                                        <p:cTn id="86"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87" dur="1000"/>
                                        <p:tgtEl>
                                          <p:spTgt spid="10"/>
                                        </p:tgtEl>
                                      </p:cBhvr>
                                    </p:animEffect>
                                  </p:childTnLst>
                                </p:cTn>
                              </p:par>
                            </p:childTnLst>
                          </p:cTn>
                        </p:par>
                      </p:childTnLst>
                    </p:cTn>
                  </p:par>
                  <p:par>
                    <p:cTn id="88" fill="hold">
                      <p:stCondLst>
                        <p:cond delay="indefinite"/>
                      </p:stCondLst>
                      <p:childTnLst>
                        <p:par>
                          <p:cTn id="89" fill="hold">
                            <p:stCondLst>
                              <p:cond delay="0"/>
                            </p:stCondLst>
                            <p:childTnLst>
                              <p:par>
                                <p:cTn id="90" presetID="2" presetClass="exit" presetSubtype="4" fill="hold" grpId="1" nodeType="clickEffect">
                                  <p:stCondLst>
                                    <p:cond delay="0"/>
                                  </p:stCondLst>
                                  <p:childTnLst>
                                    <p:anim calcmode="lin" valueType="num">
                                      <p:cBhvr additive="base">
                                        <p:cTn id="91" dur="500"/>
                                        <p:tgtEl>
                                          <p:spTgt spid="10"/>
                                        </p:tgtEl>
                                        <p:attrNameLst>
                                          <p:attrName>ppt_x</p:attrName>
                                        </p:attrNameLst>
                                      </p:cBhvr>
                                      <p:tavLst>
                                        <p:tav tm="0">
                                          <p:val>
                                            <p:strVal val="ppt_x"/>
                                          </p:val>
                                        </p:tav>
                                        <p:tav tm="100000">
                                          <p:val>
                                            <p:strVal val="ppt_x"/>
                                          </p:val>
                                        </p:tav>
                                      </p:tavLst>
                                    </p:anim>
                                    <p:anim calcmode="lin" valueType="num">
                                      <p:cBhvr additive="base">
                                        <p:cTn id="92" dur="500"/>
                                        <p:tgtEl>
                                          <p:spTgt spid="10"/>
                                        </p:tgtEl>
                                        <p:attrNameLst>
                                          <p:attrName>ppt_y</p:attrName>
                                        </p:attrNameLst>
                                      </p:cBhvr>
                                      <p:tavLst>
                                        <p:tav tm="0">
                                          <p:val>
                                            <p:strVal val="ppt_y"/>
                                          </p:val>
                                        </p:tav>
                                        <p:tav tm="100000">
                                          <p:val>
                                            <p:strVal val="1+ppt_h/2"/>
                                          </p:val>
                                        </p:tav>
                                      </p:tavLst>
                                    </p:anim>
                                    <p:set>
                                      <p:cBhvr>
                                        <p:cTn id="93" dur="1" fill="hold">
                                          <p:stCondLst>
                                            <p:cond delay="499"/>
                                          </p:stCondLst>
                                        </p:cTn>
                                        <p:tgtEl>
                                          <p:spTgt spid="10"/>
                                        </p:tgtEl>
                                        <p:attrNameLst>
                                          <p:attrName>style.visibility</p:attrName>
                                        </p:attrNameLst>
                                      </p:cBhvr>
                                      <p:to>
                                        <p:strVal val="hidden"/>
                                      </p:to>
                                    </p:set>
                                  </p:childTnLst>
                                </p:cTn>
                              </p:par>
                              <p:par>
                                <p:cTn id="94" presetID="29" presetClass="entr" presetSubtype="0" fill="hold" grpId="0" nodeType="withEffect">
                                  <p:stCondLst>
                                    <p:cond delay="0"/>
                                  </p:stCondLst>
                                  <p:childTnLst>
                                    <p:set>
                                      <p:cBhvr>
                                        <p:cTn id="95" dur="1" fill="hold">
                                          <p:stCondLst>
                                            <p:cond delay="0"/>
                                          </p:stCondLst>
                                        </p:cTn>
                                        <p:tgtEl>
                                          <p:spTgt spid="11"/>
                                        </p:tgtEl>
                                        <p:attrNameLst>
                                          <p:attrName>style.visibility</p:attrName>
                                        </p:attrNameLst>
                                      </p:cBhvr>
                                      <p:to>
                                        <p:strVal val="visible"/>
                                      </p:to>
                                    </p:set>
                                    <p:anim calcmode="lin" valueType="num">
                                      <p:cBhvr>
                                        <p:cTn id="96" dur="1000" fill="hold"/>
                                        <p:tgtEl>
                                          <p:spTgt spid="11"/>
                                        </p:tgtEl>
                                        <p:attrNameLst>
                                          <p:attrName>ppt_x</p:attrName>
                                        </p:attrNameLst>
                                      </p:cBhvr>
                                      <p:tavLst>
                                        <p:tav tm="0">
                                          <p:val>
                                            <p:strVal val="#ppt_x-.2"/>
                                          </p:val>
                                        </p:tav>
                                        <p:tav tm="100000">
                                          <p:val>
                                            <p:strVal val="#ppt_x"/>
                                          </p:val>
                                        </p:tav>
                                      </p:tavLst>
                                    </p:anim>
                                    <p:anim calcmode="lin" valueType="num">
                                      <p:cBhvr>
                                        <p:cTn id="97"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98" dur="1000"/>
                                        <p:tgtEl>
                                          <p:spTgt spid="11"/>
                                        </p:tgtEl>
                                      </p:cBhvr>
                                    </p:animEffect>
                                  </p:childTnLst>
                                </p:cTn>
                              </p:par>
                            </p:childTnLst>
                          </p:cTn>
                        </p:par>
                      </p:childTnLst>
                    </p:cTn>
                  </p:par>
                  <p:par>
                    <p:cTn id="99" fill="hold">
                      <p:stCondLst>
                        <p:cond delay="indefinite"/>
                      </p:stCondLst>
                      <p:childTnLst>
                        <p:par>
                          <p:cTn id="100" fill="hold">
                            <p:stCondLst>
                              <p:cond delay="0"/>
                            </p:stCondLst>
                            <p:childTnLst>
                              <p:par>
                                <p:cTn id="101" presetID="2" presetClass="exit" presetSubtype="4" fill="hold" grpId="1" nodeType="clickEffect">
                                  <p:stCondLst>
                                    <p:cond delay="0"/>
                                  </p:stCondLst>
                                  <p:childTnLst>
                                    <p:anim calcmode="lin" valueType="num">
                                      <p:cBhvr additive="base">
                                        <p:cTn id="102" dur="500"/>
                                        <p:tgtEl>
                                          <p:spTgt spid="11"/>
                                        </p:tgtEl>
                                        <p:attrNameLst>
                                          <p:attrName>ppt_x</p:attrName>
                                        </p:attrNameLst>
                                      </p:cBhvr>
                                      <p:tavLst>
                                        <p:tav tm="0">
                                          <p:val>
                                            <p:strVal val="ppt_x"/>
                                          </p:val>
                                        </p:tav>
                                        <p:tav tm="100000">
                                          <p:val>
                                            <p:strVal val="ppt_x"/>
                                          </p:val>
                                        </p:tav>
                                      </p:tavLst>
                                    </p:anim>
                                    <p:anim calcmode="lin" valueType="num">
                                      <p:cBhvr additive="base">
                                        <p:cTn id="103" dur="500"/>
                                        <p:tgtEl>
                                          <p:spTgt spid="11"/>
                                        </p:tgtEl>
                                        <p:attrNameLst>
                                          <p:attrName>ppt_y</p:attrName>
                                        </p:attrNameLst>
                                      </p:cBhvr>
                                      <p:tavLst>
                                        <p:tav tm="0">
                                          <p:val>
                                            <p:strVal val="ppt_y"/>
                                          </p:val>
                                        </p:tav>
                                        <p:tav tm="100000">
                                          <p:val>
                                            <p:strVal val="1+ppt_h/2"/>
                                          </p:val>
                                        </p:tav>
                                      </p:tavLst>
                                    </p:anim>
                                    <p:set>
                                      <p:cBhvr>
                                        <p:cTn id="104" dur="1" fill="hold">
                                          <p:stCondLst>
                                            <p:cond delay="499"/>
                                          </p:stCondLst>
                                        </p:cTn>
                                        <p:tgtEl>
                                          <p:spTgt spid="11"/>
                                        </p:tgtEl>
                                        <p:attrNameLst>
                                          <p:attrName>style.visibility</p:attrName>
                                        </p:attrNameLst>
                                      </p:cBhvr>
                                      <p:to>
                                        <p:strVal val="hidden"/>
                                      </p:to>
                                    </p:set>
                                  </p:childTnLst>
                                </p:cTn>
                              </p:par>
                              <p:par>
                                <p:cTn id="105" presetID="29" presetClass="entr" presetSubtype="0" fill="hold" grpId="0" nodeType="withEffect">
                                  <p:stCondLst>
                                    <p:cond delay="0"/>
                                  </p:stCondLst>
                                  <p:childTnLst>
                                    <p:set>
                                      <p:cBhvr>
                                        <p:cTn id="106" dur="1" fill="hold">
                                          <p:stCondLst>
                                            <p:cond delay="0"/>
                                          </p:stCondLst>
                                        </p:cTn>
                                        <p:tgtEl>
                                          <p:spTgt spid="12"/>
                                        </p:tgtEl>
                                        <p:attrNameLst>
                                          <p:attrName>style.visibility</p:attrName>
                                        </p:attrNameLst>
                                      </p:cBhvr>
                                      <p:to>
                                        <p:strVal val="visible"/>
                                      </p:to>
                                    </p:set>
                                    <p:anim calcmode="lin" valueType="num">
                                      <p:cBhvr>
                                        <p:cTn id="107" dur="1000" fill="hold"/>
                                        <p:tgtEl>
                                          <p:spTgt spid="12"/>
                                        </p:tgtEl>
                                        <p:attrNameLst>
                                          <p:attrName>ppt_x</p:attrName>
                                        </p:attrNameLst>
                                      </p:cBhvr>
                                      <p:tavLst>
                                        <p:tav tm="0">
                                          <p:val>
                                            <p:strVal val="#ppt_x-.2"/>
                                          </p:val>
                                        </p:tav>
                                        <p:tav tm="100000">
                                          <p:val>
                                            <p:strVal val="#ppt_x"/>
                                          </p:val>
                                        </p:tav>
                                      </p:tavLst>
                                    </p:anim>
                                    <p:anim calcmode="lin" valueType="num">
                                      <p:cBhvr>
                                        <p:cTn id="108"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109" dur="1000"/>
                                        <p:tgtEl>
                                          <p:spTgt spid="12"/>
                                        </p:tgtEl>
                                      </p:cBhvr>
                                    </p:animEffect>
                                  </p:childTnLst>
                                </p:cTn>
                              </p:par>
                            </p:childTnLst>
                          </p:cTn>
                        </p:par>
                      </p:childTnLst>
                    </p:cTn>
                  </p:par>
                  <p:par>
                    <p:cTn id="110" fill="hold">
                      <p:stCondLst>
                        <p:cond delay="indefinite"/>
                      </p:stCondLst>
                      <p:childTnLst>
                        <p:par>
                          <p:cTn id="111" fill="hold">
                            <p:stCondLst>
                              <p:cond delay="0"/>
                            </p:stCondLst>
                            <p:childTnLst>
                              <p:par>
                                <p:cTn id="112" presetID="2" presetClass="exit" presetSubtype="4" fill="hold" grpId="1" nodeType="clickEffect">
                                  <p:stCondLst>
                                    <p:cond delay="0"/>
                                  </p:stCondLst>
                                  <p:childTnLst>
                                    <p:anim calcmode="lin" valueType="num">
                                      <p:cBhvr additive="base">
                                        <p:cTn id="113" dur="500"/>
                                        <p:tgtEl>
                                          <p:spTgt spid="12"/>
                                        </p:tgtEl>
                                        <p:attrNameLst>
                                          <p:attrName>ppt_x</p:attrName>
                                        </p:attrNameLst>
                                      </p:cBhvr>
                                      <p:tavLst>
                                        <p:tav tm="0">
                                          <p:val>
                                            <p:strVal val="ppt_x"/>
                                          </p:val>
                                        </p:tav>
                                        <p:tav tm="100000">
                                          <p:val>
                                            <p:strVal val="ppt_x"/>
                                          </p:val>
                                        </p:tav>
                                      </p:tavLst>
                                    </p:anim>
                                    <p:anim calcmode="lin" valueType="num">
                                      <p:cBhvr additive="base">
                                        <p:cTn id="114" dur="500"/>
                                        <p:tgtEl>
                                          <p:spTgt spid="12"/>
                                        </p:tgtEl>
                                        <p:attrNameLst>
                                          <p:attrName>ppt_y</p:attrName>
                                        </p:attrNameLst>
                                      </p:cBhvr>
                                      <p:tavLst>
                                        <p:tav tm="0">
                                          <p:val>
                                            <p:strVal val="ppt_y"/>
                                          </p:val>
                                        </p:tav>
                                        <p:tav tm="100000">
                                          <p:val>
                                            <p:strVal val="1+ppt_h/2"/>
                                          </p:val>
                                        </p:tav>
                                      </p:tavLst>
                                    </p:anim>
                                    <p:set>
                                      <p:cBhvr>
                                        <p:cTn id="115" dur="1" fill="hold">
                                          <p:stCondLst>
                                            <p:cond delay="499"/>
                                          </p:stCondLst>
                                        </p:cTn>
                                        <p:tgtEl>
                                          <p:spTgt spid="12"/>
                                        </p:tgtEl>
                                        <p:attrNameLst>
                                          <p:attrName>style.visibility</p:attrName>
                                        </p:attrNameLst>
                                      </p:cBhvr>
                                      <p:to>
                                        <p:strVal val="hidden"/>
                                      </p:to>
                                    </p:set>
                                  </p:childTnLst>
                                </p:cTn>
                              </p:par>
                              <p:par>
                                <p:cTn id="116" presetID="29" presetClass="entr" presetSubtype="0" fill="hold" grpId="0" nodeType="withEffect">
                                  <p:stCondLst>
                                    <p:cond delay="0"/>
                                  </p:stCondLst>
                                  <p:childTnLst>
                                    <p:set>
                                      <p:cBhvr>
                                        <p:cTn id="117" dur="1" fill="hold">
                                          <p:stCondLst>
                                            <p:cond delay="0"/>
                                          </p:stCondLst>
                                        </p:cTn>
                                        <p:tgtEl>
                                          <p:spTgt spid="13"/>
                                        </p:tgtEl>
                                        <p:attrNameLst>
                                          <p:attrName>style.visibility</p:attrName>
                                        </p:attrNameLst>
                                      </p:cBhvr>
                                      <p:to>
                                        <p:strVal val="visible"/>
                                      </p:to>
                                    </p:set>
                                    <p:anim calcmode="lin" valueType="num">
                                      <p:cBhvr>
                                        <p:cTn id="118" dur="1000" fill="hold"/>
                                        <p:tgtEl>
                                          <p:spTgt spid="13"/>
                                        </p:tgtEl>
                                        <p:attrNameLst>
                                          <p:attrName>ppt_x</p:attrName>
                                        </p:attrNameLst>
                                      </p:cBhvr>
                                      <p:tavLst>
                                        <p:tav tm="0">
                                          <p:val>
                                            <p:strVal val="#ppt_x-.2"/>
                                          </p:val>
                                        </p:tav>
                                        <p:tav tm="100000">
                                          <p:val>
                                            <p:strVal val="#ppt_x"/>
                                          </p:val>
                                        </p:tav>
                                      </p:tavLst>
                                    </p:anim>
                                    <p:anim calcmode="lin" valueType="num">
                                      <p:cBhvr>
                                        <p:cTn id="1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120" dur="1000"/>
                                        <p:tgtEl>
                                          <p:spTgt spid="13"/>
                                        </p:tgtEl>
                                      </p:cBhvr>
                                    </p:animEffect>
                                  </p:childTnLst>
                                </p:cTn>
                              </p:par>
                            </p:childTnLst>
                          </p:cTn>
                        </p:par>
                      </p:childTnLst>
                    </p:cTn>
                  </p:par>
                  <p:par>
                    <p:cTn id="121" fill="hold">
                      <p:stCondLst>
                        <p:cond delay="indefinite"/>
                      </p:stCondLst>
                      <p:childTnLst>
                        <p:par>
                          <p:cTn id="122" fill="hold">
                            <p:stCondLst>
                              <p:cond delay="0"/>
                            </p:stCondLst>
                            <p:childTnLst>
                              <p:par>
                                <p:cTn id="123" presetID="2" presetClass="exit" presetSubtype="4" fill="hold" grpId="1" nodeType="clickEffect">
                                  <p:stCondLst>
                                    <p:cond delay="0"/>
                                  </p:stCondLst>
                                  <p:childTnLst>
                                    <p:anim calcmode="lin" valueType="num">
                                      <p:cBhvr additive="base">
                                        <p:cTn id="124" dur="500"/>
                                        <p:tgtEl>
                                          <p:spTgt spid="13"/>
                                        </p:tgtEl>
                                        <p:attrNameLst>
                                          <p:attrName>ppt_x</p:attrName>
                                        </p:attrNameLst>
                                      </p:cBhvr>
                                      <p:tavLst>
                                        <p:tav tm="0">
                                          <p:val>
                                            <p:strVal val="ppt_x"/>
                                          </p:val>
                                        </p:tav>
                                        <p:tav tm="100000">
                                          <p:val>
                                            <p:strVal val="ppt_x"/>
                                          </p:val>
                                        </p:tav>
                                      </p:tavLst>
                                    </p:anim>
                                    <p:anim calcmode="lin" valueType="num">
                                      <p:cBhvr additive="base">
                                        <p:cTn id="125" dur="500"/>
                                        <p:tgtEl>
                                          <p:spTgt spid="13"/>
                                        </p:tgtEl>
                                        <p:attrNameLst>
                                          <p:attrName>ppt_y</p:attrName>
                                        </p:attrNameLst>
                                      </p:cBhvr>
                                      <p:tavLst>
                                        <p:tav tm="0">
                                          <p:val>
                                            <p:strVal val="ppt_y"/>
                                          </p:val>
                                        </p:tav>
                                        <p:tav tm="100000">
                                          <p:val>
                                            <p:strVal val="1+ppt_h/2"/>
                                          </p:val>
                                        </p:tav>
                                      </p:tavLst>
                                    </p:anim>
                                    <p:set>
                                      <p:cBhvr>
                                        <p:cTn id="126"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4" grpId="1"/>
      <p:bldP spid="5" grpId="0"/>
      <p:bldP spid="5" grpId="1"/>
      <p:bldP spid="6" grpId="0"/>
      <p:bldP spid="6" grpId="1"/>
      <p:bldP spid="7" grpId="0"/>
      <p:bldP spid="7" grpId="1"/>
      <p:bldP spid="8" grpId="0"/>
      <p:bldP spid="8" grpId="1"/>
      <p:bldP spid="9" grpId="0"/>
      <p:bldP spid="9" grpId="1"/>
      <p:bldP spid="10" grpId="0"/>
      <p:bldP spid="10" grpId="1"/>
      <p:bldP spid="11" grpId="0"/>
      <p:bldP spid="11" grpId="1"/>
      <p:bldP spid="12" grpId="0"/>
      <p:bldP spid="12" grpId="1"/>
      <p:bldP spid="13" grpId="0"/>
      <p:bldP spid="13"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мудрый филин.png"/>
          <p:cNvPicPr>
            <a:picLocks noChangeAspect="1"/>
          </p:cNvPicPr>
          <p:nvPr/>
        </p:nvPicPr>
        <p:blipFill>
          <a:blip r:embed="rId2" cstate="print"/>
          <a:stretch>
            <a:fillRect/>
          </a:stretch>
        </p:blipFill>
        <p:spPr>
          <a:xfrm>
            <a:off x="6012160" y="4653136"/>
            <a:ext cx="2843808" cy="1773198"/>
          </a:xfrm>
          <a:prstGeom prst="rect">
            <a:avLst/>
          </a:prstGeom>
          <a:scene3d>
            <a:camera prst="orthographicFront">
              <a:rot lat="0" lon="10800000" rev="0"/>
            </a:camera>
            <a:lightRig rig="threePt" dir="t"/>
          </a:scene3d>
        </p:spPr>
      </p:pic>
      <p:sp>
        <p:nvSpPr>
          <p:cNvPr id="3" name="Rectangle 1"/>
          <p:cNvSpPr>
            <a:spLocks noChangeArrowheads="1"/>
          </p:cNvSpPr>
          <p:nvPr/>
        </p:nvSpPr>
        <p:spPr bwMode="auto">
          <a:xfrm>
            <a:off x="3519092" y="434861"/>
            <a:ext cx="2260555" cy="58477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3200" b="1" i="1" u="none" strike="noStrike" cap="none" normalizeH="0" baseline="0" dirty="0" smtClean="0">
                <a:ln>
                  <a:noFill/>
                </a:ln>
                <a:solidFill>
                  <a:srgbClr val="0070C0"/>
                </a:solidFill>
                <a:effectLst/>
                <a:latin typeface="Times New Roman" pitchFamily="18" charset="0"/>
                <a:ea typeface="Calibri" pitchFamily="34" charset="0"/>
                <a:cs typeface="Times New Roman" pitchFamily="18" charset="0"/>
              </a:rPr>
              <a:t>4 участник</a:t>
            </a:r>
            <a:endParaRPr kumimoji="0" lang="ru-RU" sz="3200" b="0" i="1" u="none" strike="noStrike" cap="none" normalizeH="0" baseline="0" dirty="0" smtClean="0">
              <a:ln>
                <a:noFill/>
              </a:ln>
              <a:solidFill>
                <a:schemeClr val="tx1"/>
              </a:solidFill>
              <a:effectLst/>
              <a:latin typeface="Arial" pitchFamily="34" charset="0"/>
              <a:cs typeface="Arial" pitchFamily="34" charset="0"/>
            </a:endParaRPr>
          </a:p>
        </p:txBody>
      </p:sp>
      <p:sp>
        <p:nvSpPr>
          <p:cNvPr id="4" name="Прямоугольник 3"/>
          <p:cNvSpPr/>
          <p:nvPr/>
        </p:nvSpPr>
        <p:spPr>
          <a:xfrm>
            <a:off x="395536" y="2420888"/>
            <a:ext cx="8568952" cy="646331"/>
          </a:xfrm>
          <a:prstGeom prst="rect">
            <a:avLst/>
          </a:prstGeom>
        </p:spPr>
        <p:txBody>
          <a:bodyPr wrap="square">
            <a:spAutoFit/>
          </a:bodyPr>
          <a:lstStyle/>
          <a:p>
            <a:pPr algn="ctr"/>
            <a:r>
              <a:rPr lang="ru-RU" sz="3600" dirty="0">
                <a:latin typeface="Times New Roman" pitchFamily="18" charset="0"/>
                <a:cs typeface="Times New Roman" pitchFamily="18" charset="0"/>
              </a:rPr>
              <a:t>Слово </a:t>
            </a:r>
            <a:r>
              <a:rPr lang="ru-RU" sz="3600" b="1" i="1" dirty="0">
                <a:latin typeface="Times New Roman" pitchFamily="18" charset="0"/>
                <a:cs typeface="Times New Roman" pitchFamily="18" charset="0"/>
              </a:rPr>
              <a:t>бурак – </a:t>
            </a:r>
            <a:r>
              <a:rPr lang="ru-RU" sz="3600" dirty="0">
                <a:latin typeface="Times New Roman" pitchFamily="18" charset="0"/>
                <a:cs typeface="Times New Roman" pitchFamily="18" charset="0"/>
              </a:rPr>
              <a:t>это диалектизм</a:t>
            </a:r>
          </a:p>
        </p:txBody>
      </p:sp>
      <p:sp>
        <p:nvSpPr>
          <p:cNvPr id="5" name="Прямоугольник 4"/>
          <p:cNvSpPr/>
          <p:nvPr/>
        </p:nvSpPr>
        <p:spPr>
          <a:xfrm>
            <a:off x="323528" y="2348880"/>
            <a:ext cx="8568952" cy="1200329"/>
          </a:xfrm>
          <a:prstGeom prst="rect">
            <a:avLst/>
          </a:prstGeom>
        </p:spPr>
        <p:txBody>
          <a:bodyPr wrap="square">
            <a:spAutoFit/>
          </a:bodyPr>
          <a:lstStyle/>
          <a:p>
            <a:pPr algn="ctr"/>
            <a:r>
              <a:rPr lang="ru-RU" sz="3600" dirty="0">
                <a:latin typeface="Times New Roman" pitchFamily="18" charset="0"/>
                <a:cs typeface="Times New Roman" pitchFamily="18" charset="0"/>
              </a:rPr>
              <a:t>Слово </a:t>
            </a:r>
            <a:r>
              <a:rPr lang="ru-RU" sz="3600" b="1" i="1" dirty="0">
                <a:latin typeface="Times New Roman" pitchFamily="18" charset="0"/>
                <a:cs typeface="Times New Roman" pitchFamily="18" charset="0"/>
              </a:rPr>
              <a:t>по-русски</a:t>
            </a:r>
            <a:r>
              <a:rPr lang="ru-RU" sz="3600" dirty="0">
                <a:latin typeface="Times New Roman" pitchFamily="18" charset="0"/>
                <a:cs typeface="Times New Roman" pitchFamily="18" charset="0"/>
              </a:rPr>
              <a:t> образовано приставочным способом</a:t>
            </a:r>
          </a:p>
        </p:txBody>
      </p:sp>
      <p:sp>
        <p:nvSpPr>
          <p:cNvPr id="6" name="Прямоугольник 5"/>
          <p:cNvSpPr/>
          <p:nvPr/>
        </p:nvSpPr>
        <p:spPr>
          <a:xfrm>
            <a:off x="323528" y="2420888"/>
            <a:ext cx="8568952" cy="1200329"/>
          </a:xfrm>
          <a:prstGeom prst="rect">
            <a:avLst/>
          </a:prstGeom>
        </p:spPr>
        <p:txBody>
          <a:bodyPr wrap="square">
            <a:spAutoFit/>
          </a:bodyPr>
          <a:lstStyle/>
          <a:p>
            <a:pPr algn="ctr"/>
            <a:r>
              <a:rPr lang="ru-RU" sz="3600" dirty="0">
                <a:latin typeface="Times New Roman" pitchFamily="18" charset="0"/>
                <a:cs typeface="Times New Roman" pitchFamily="18" charset="0"/>
              </a:rPr>
              <a:t>Имя существительное </a:t>
            </a:r>
            <a:r>
              <a:rPr lang="ru-RU" sz="3600" b="1" i="1" dirty="0">
                <a:latin typeface="Times New Roman" pitchFamily="18" charset="0"/>
                <a:cs typeface="Times New Roman" pitchFamily="18" charset="0"/>
              </a:rPr>
              <a:t>шимпанзе –</a:t>
            </a:r>
            <a:r>
              <a:rPr lang="ru-RU" sz="3600" dirty="0">
                <a:latin typeface="Times New Roman" pitchFamily="18" charset="0"/>
                <a:cs typeface="Times New Roman" pitchFamily="18" charset="0"/>
              </a:rPr>
              <a:t> среднего рода</a:t>
            </a:r>
          </a:p>
        </p:txBody>
      </p:sp>
      <p:sp>
        <p:nvSpPr>
          <p:cNvPr id="7" name="Прямоугольник 6"/>
          <p:cNvSpPr/>
          <p:nvPr/>
        </p:nvSpPr>
        <p:spPr>
          <a:xfrm>
            <a:off x="323528" y="2060848"/>
            <a:ext cx="8568952" cy="1754326"/>
          </a:xfrm>
          <a:prstGeom prst="rect">
            <a:avLst/>
          </a:prstGeom>
        </p:spPr>
        <p:txBody>
          <a:bodyPr wrap="square">
            <a:spAutoFit/>
          </a:bodyPr>
          <a:lstStyle/>
          <a:p>
            <a:pPr algn="ctr"/>
            <a:r>
              <a:rPr lang="ru-RU" sz="3600" dirty="0">
                <a:latin typeface="Times New Roman" pitchFamily="18" charset="0"/>
                <a:cs typeface="Times New Roman" pitchFamily="18" charset="0"/>
              </a:rPr>
              <a:t>Прилагательное при существительном  </a:t>
            </a:r>
            <a:r>
              <a:rPr lang="ru-RU" sz="3600" b="1" i="1" dirty="0">
                <a:latin typeface="Times New Roman" pitchFamily="18" charset="0"/>
                <a:cs typeface="Times New Roman" pitchFamily="18" charset="0"/>
              </a:rPr>
              <a:t>врач  </a:t>
            </a:r>
            <a:r>
              <a:rPr lang="ru-RU" sz="3600" dirty="0">
                <a:latin typeface="Times New Roman" pitchFamily="18" charset="0"/>
                <a:cs typeface="Times New Roman" pitchFamily="18" charset="0"/>
              </a:rPr>
              <a:t>должно стоять </a:t>
            </a:r>
            <a:r>
              <a:rPr lang="ru-RU" sz="3600" b="1" i="1" dirty="0">
                <a:latin typeface="Times New Roman" pitchFamily="18" charset="0"/>
                <a:cs typeface="Times New Roman" pitchFamily="18" charset="0"/>
              </a:rPr>
              <a:t>только</a:t>
            </a:r>
            <a:r>
              <a:rPr lang="ru-RU" sz="3600" dirty="0">
                <a:latin typeface="Times New Roman" pitchFamily="18" charset="0"/>
                <a:cs typeface="Times New Roman" pitchFamily="18" charset="0"/>
              </a:rPr>
              <a:t> в мужском роде</a:t>
            </a:r>
          </a:p>
        </p:txBody>
      </p:sp>
      <p:sp>
        <p:nvSpPr>
          <p:cNvPr id="8" name="Прямоугольник 7"/>
          <p:cNvSpPr/>
          <p:nvPr/>
        </p:nvSpPr>
        <p:spPr>
          <a:xfrm>
            <a:off x="395536" y="2492896"/>
            <a:ext cx="8568952" cy="646331"/>
          </a:xfrm>
          <a:prstGeom prst="rect">
            <a:avLst/>
          </a:prstGeom>
        </p:spPr>
        <p:txBody>
          <a:bodyPr wrap="square">
            <a:spAutoFit/>
          </a:bodyPr>
          <a:lstStyle/>
          <a:p>
            <a:pPr algn="ctr"/>
            <a:r>
              <a:rPr lang="ru-RU" sz="3600" dirty="0">
                <a:latin typeface="Times New Roman" pitchFamily="18" charset="0"/>
                <a:cs typeface="Times New Roman" pitchFamily="18" charset="0"/>
              </a:rPr>
              <a:t>Слово </a:t>
            </a:r>
            <a:r>
              <a:rPr lang="ru-RU" sz="3600" b="1" i="1" dirty="0" err="1">
                <a:latin typeface="Times New Roman" pitchFamily="18" charset="0"/>
                <a:cs typeface="Times New Roman" pitchFamily="18" charset="0"/>
              </a:rPr>
              <a:t>ларч</a:t>
            </a:r>
            <a:r>
              <a:rPr lang="ru-RU" sz="3600" b="1" i="1" dirty="0">
                <a:latin typeface="Times New Roman" pitchFamily="18" charset="0"/>
                <a:cs typeface="Times New Roman" pitchFamily="18" charset="0"/>
              </a:rPr>
              <a:t>..к </a:t>
            </a:r>
            <a:r>
              <a:rPr lang="ru-RU" sz="3600" dirty="0">
                <a:latin typeface="Times New Roman" pitchFamily="18" charset="0"/>
                <a:cs typeface="Times New Roman" pitchFamily="18" charset="0"/>
              </a:rPr>
              <a:t> пишется с буквой Е</a:t>
            </a:r>
          </a:p>
        </p:txBody>
      </p:sp>
      <p:sp>
        <p:nvSpPr>
          <p:cNvPr id="9" name="Прямоугольник 8"/>
          <p:cNvSpPr/>
          <p:nvPr/>
        </p:nvSpPr>
        <p:spPr>
          <a:xfrm>
            <a:off x="323528" y="2348880"/>
            <a:ext cx="8568952" cy="1200329"/>
          </a:xfrm>
          <a:prstGeom prst="rect">
            <a:avLst/>
          </a:prstGeom>
        </p:spPr>
        <p:txBody>
          <a:bodyPr wrap="square">
            <a:spAutoFit/>
          </a:bodyPr>
          <a:lstStyle/>
          <a:p>
            <a:pPr algn="ctr"/>
            <a:r>
              <a:rPr lang="ru-RU" sz="3600" dirty="0">
                <a:latin typeface="Times New Roman" pitchFamily="18" charset="0"/>
                <a:cs typeface="Times New Roman" pitchFamily="18" charset="0"/>
              </a:rPr>
              <a:t>Прилагательное  </a:t>
            </a:r>
            <a:r>
              <a:rPr lang="ru-RU" sz="3600" b="1" i="1" dirty="0">
                <a:latin typeface="Times New Roman" pitchFamily="18" charset="0"/>
                <a:cs typeface="Times New Roman" pitchFamily="18" charset="0"/>
              </a:rPr>
              <a:t>героический </a:t>
            </a:r>
            <a:r>
              <a:rPr lang="ru-RU" sz="3600" dirty="0">
                <a:latin typeface="Times New Roman" pitchFamily="18" charset="0"/>
                <a:cs typeface="Times New Roman" pitchFamily="18" charset="0"/>
              </a:rPr>
              <a:t> – качественное</a:t>
            </a:r>
          </a:p>
        </p:txBody>
      </p:sp>
      <p:sp>
        <p:nvSpPr>
          <p:cNvPr id="10" name="Прямоугольник 9"/>
          <p:cNvSpPr/>
          <p:nvPr/>
        </p:nvSpPr>
        <p:spPr>
          <a:xfrm>
            <a:off x="323528" y="2276872"/>
            <a:ext cx="8568952" cy="1200329"/>
          </a:xfrm>
          <a:prstGeom prst="rect">
            <a:avLst/>
          </a:prstGeom>
        </p:spPr>
        <p:txBody>
          <a:bodyPr wrap="square">
            <a:spAutoFit/>
          </a:bodyPr>
          <a:lstStyle/>
          <a:p>
            <a:pPr algn="ctr"/>
            <a:r>
              <a:rPr lang="ru-RU" sz="3600" dirty="0">
                <a:latin typeface="Times New Roman" pitchFamily="18" charset="0"/>
                <a:cs typeface="Times New Roman" pitchFamily="18" charset="0"/>
              </a:rPr>
              <a:t>В прилагательном </a:t>
            </a:r>
            <a:r>
              <a:rPr lang="ru-RU" sz="3600" b="1" i="1" dirty="0" err="1">
                <a:latin typeface="Times New Roman" pitchFamily="18" charset="0"/>
                <a:cs typeface="Times New Roman" pitchFamily="18" charset="0"/>
              </a:rPr>
              <a:t>январ</a:t>
            </a:r>
            <a:r>
              <a:rPr lang="ru-RU" sz="3600" b="1" i="1" dirty="0">
                <a:latin typeface="Times New Roman" pitchFamily="18" charset="0"/>
                <a:cs typeface="Times New Roman" pitchFamily="18" charset="0"/>
              </a:rPr>
              <a:t>..</a:t>
            </a:r>
            <a:r>
              <a:rPr lang="ru-RU" sz="3600" b="1" i="1" dirty="0" err="1">
                <a:latin typeface="Times New Roman" pitchFamily="18" charset="0"/>
                <a:cs typeface="Times New Roman" pitchFamily="18" charset="0"/>
              </a:rPr>
              <a:t>ский</a:t>
            </a:r>
            <a:r>
              <a:rPr lang="ru-RU" sz="3600" dirty="0">
                <a:latin typeface="Times New Roman" pitchFamily="18" charset="0"/>
                <a:cs typeface="Times New Roman" pitchFamily="18" charset="0"/>
              </a:rPr>
              <a:t>  пишется с мягким знаком</a:t>
            </a:r>
          </a:p>
        </p:txBody>
      </p:sp>
      <p:sp>
        <p:nvSpPr>
          <p:cNvPr id="11" name="Прямоугольник 10"/>
          <p:cNvSpPr/>
          <p:nvPr/>
        </p:nvSpPr>
        <p:spPr>
          <a:xfrm>
            <a:off x="323528" y="2276872"/>
            <a:ext cx="8568952" cy="1200329"/>
          </a:xfrm>
          <a:prstGeom prst="rect">
            <a:avLst/>
          </a:prstGeom>
        </p:spPr>
        <p:txBody>
          <a:bodyPr wrap="square">
            <a:spAutoFit/>
          </a:bodyPr>
          <a:lstStyle/>
          <a:p>
            <a:pPr algn="ctr"/>
            <a:r>
              <a:rPr lang="ru-RU" sz="3600" dirty="0">
                <a:latin typeface="Times New Roman" pitchFamily="18" charset="0"/>
                <a:cs typeface="Times New Roman" pitchFamily="18" charset="0"/>
              </a:rPr>
              <a:t>Слово</a:t>
            </a:r>
            <a:r>
              <a:rPr lang="ru-RU" sz="3600" b="1" i="1" dirty="0">
                <a:latin typeface="Times New Roman" pitchFamily="18" charset="0"/>
                <a:cs typeface="Times New Roman" pitchFamily="18" charset="0"/>
              </a:rPr>
              <a:t> громадный </a:t>
            </a:r>
            <a:r>
              <a:rPr lang="ru-RU" sz="3600" dirty="0">
                <a:latin typeface="Times New Roman" pitchFamily="18" charset="0"/>
                <a:cs typeface="Times New Roman" pitchFamily="18" charset="0"/>
              </a:rPr>
              <a:t>образует сравнительную степень</a:t>
            </a:r>
          </a:p>
        </p:txBody>
      </p:sp>
      <p:sp>
        <p:nvSpPr>
          <p:cNvPr id="12" name="Прямоугольник 11"/>
          <p:cNvSpPr/>
          <p:nvPr/>
        </p:nvSpPr>
        <p:spPr>
          <a:xfrm>
            <a:off x="251520" y="2420888"/>
            <a:ext cx="8568952" cy="1200329"/>
          </a:xfrm>
          <a:prstGeom prst="rect">
            <a:avLst/>
          </a:prstGeom>
        </p:spPr>
        <p:txBody>
          <a:bodyPr wrap="square">
            <a:spAutoFit/>
          </a:bodyPr>
          <a:lstStyle/>
          <a:p>
            <a:pPr algn="ctr"/>
            <a:r>
              <a:rPr lang="ru-RU" sz="3600" dirty="0">
                <a:latin typeface="Times New Roman" pitchFamily="18" charset="0"/>
                <a:cs typeface="Times New Roman" pitchFamily="18" charset="0"/>
              </a:rPr>
              <a:t>Числительное </a:t>
            </a:r>
            <a:r>
              <a:rPr lang="ru-RU" sz="3600" dirty="0" smtClean="0">
                <a:latin typeface="Times New Roman" pitchFamily="18" charset="0"/>
                <a:cs typeface="Times New Roman" pitchFamily="18" charset="0"/>
              </a:rPr>
              <a:t>46-миллиардный </a:t>
            </a:r>
            <a:r>
              <a:rPr lang="ru-RU" sz="3600" dirty="0">
                <a:latin typeface="Times New Roman" pitchFamily="18" charset="0"/>
                <a:cs typeface="Times New Roman" pitchFamily="18" charset="0"/>
              </a:rPr>
              <a:t>пишется слитно </a:t>
            </a:r>
          </a:p>
        </p:txBody>
      </p:sp>
      <p:sp>
        <p:nvSpPr>
          <p:cNvPr id="13" name="Прямоугольник 12"/>
          <p:cNvSpPr/>
          <p:nvPr/>
        </p:nvSpPr>
        <p:spPr>
          <a:xfrm>
            <a:off x="395536" y="2276872"/>
            <a:ext cx="8568952" cy="1200329"/>
          </a:xfrm>
          <a:prstGeom prst="rect">
            <a:avLst/>
          </a:prstGeom>
        </p:spPr>
        <p:txBody>
          <a:bodyPr wrap="square">
            <a:spAutoFit/>
          </a:bodyPr>
          <a:lstStyle/>
          <a:p>
            <a:pPr algn="ctr"/>
            <a:r>
              <a:rPr lang="ru-RU" sz="3600" dirty="0">
                <a:latin typeface="Times New Roman" pitchFamily="18" charset="0"/>
                <a:cs typeface="Times New Roman" pitchFamily="18" charset="0"/>
              </a:rPr>
              <a:t>Числительное трех  – форма Р.п. собирательного числительного трое</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ppt_x</p:attrName>
                                        </p:attrNameLst>
                                      </p:cBhvr>
                                      <p:tavLst>
                                        <p:tav tm="0">
                                          <p:val>
                                            <p:strVal val="#ppt_x-.2"/>
                                          </p:val>
                                        </p:tav>
                                        <p:tav tm="100000">
                                          <p:val>
                                            <p:strVal val="#ppt_x"/>
                                          </p:val>
                                        </p:tav>
                                      </p:tavLst>
                                    </p:anim>
                                    <p:anim calcmode="lin" valueType="num">
                                      <p:cBhvr>
                                        <p:cTn id="20"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21" dur="10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xit" presetSubtype="4" fill="hold" grpId="1" nodeType="clickEffect">
                                  <p:stCondLst>
                                    <p:cond delay="0"/>
                                  </p:stCondLst>
                                  <p:childTnLst>
                                    <p:anim calcmode="lin" valueType="num">
                                      <p:cBhvr additive="base">
                                        <p:cTn id="25" dur="500"/>
                                        <p:tgtEl>
                                          <p:spTgt spid="4"/>
                                        </p:tgtEl>
                                        <p:attrNameLst>
                                          <p:attrName>ppt_x</p:attrName>
                                        </p:attrNameLst>
                                      </p:cBhvr>
                                      <p:tavLst>
                                        <p:tav tm="0">
                                          <p:val>
                                            <p:strVal val="ppt_x"/>
                                          </p:val>
                                        </p:tav>
                                        <p:tav tm="100000">
                                          <p:val>
                                            <p:strVal val="ppt_x"/>
                                          </p:val>
                                        </p:tav>
                                      </p:tavLst>
                                    </p:anim>
                                    <p:anim calcmode="lin" valueType="num">
                                      <p:cBhvr additive="base">
                                        <p:cTn id="26" dur="500"/>
                                        <p:tgtEl>
                                          <p:spTgt spid="4"/>
                                        </p:tgtEl>
                                        <p:attrNameLst>
                                          <p:attrName>ppt_y</p:attrName>
                                        </p:attrNameLst>
                                      </p:cBhvr>
                                      <p:tavLst>
                                        <p:tav tm="0">
                                          <p:val>
                                            <p:strVal val="ppt_y"/>
                                          </p:val>
                                        </p:tav>
                                        <p:tav tm="100000">
                                          <p:val>
                                            <p:strVal val="1+ppt_h/2"/>
                                          </p:val>
                                        </p:tav>
                                      </p:tavLst>
                                    </p:anim>
                                    <p:set>
                                      <p:cBhvr>
                                        <p:cTn id="27" dur="1" fill="hold">
                                          <p:stCondLst>
                                            <p:cond delay="499"/>
                                          </p:stCondLst>
                                        </p:cTn>
                                        <p:tgtEl>
                                          <p:spTgt spid="4"/>
                                        </p:tgtEl>
                                        <p:attrNameLst>
                                          <p:attrName>style.visibility</p:attrName>
                                        </p:attrNameLst>
                                      </p:cBhvr>
                                      <p:to>
                                        <p:strVal val="hidden"/>
                                      </p:to>
                                    </p:set>
                                  </p:childTnLst>
                                </p:cTn>
                              </p:par>
                              <p:par>
                                <p:cTn id="28" presetID="29" presetClass="entr" presetSubtype="0"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1000" fill="hold"/>
                                        <p:tgtEl>
                                          <p:spTgt spid="5"/>
                                        </p:tgtEl>
                                        <p:attrNameLst>
                                          <p:attrName>ppt_x</p:attrName>
                                        </p:attrNameLst>
                                      </p:cBhvr>
                                      <p:tavLst>
                                        <p:tav tm="0">
                                          <p:val>
                                            <p:strVal val="#ppt_x-.2"/>
                                          </p:val>
                                        </p:tav>
                                        <p:tav tm="100000">
                                          <p:val>
                                            <p:strVal val="#ppt_x"/>
                                          </p:val>
                                        </p:tav>
                                      </p:tavLst>
                                    </p:anim>
                                    <p:anim calcmode="lin" valueType="num">
                                      <p:cBhvr>
                                        <p:cTn id="31"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32" dur="10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xit" presetSubtype="4" fill="hold" grpId="1" nodeType="clickEffect">
                                  <p:stCondLst>
                                    <p:cond delay="0"/>
                                  </p:stCondLst>
                                  <p:childTnLst>
                                    <p:anim calcmode="lin" valueType="num">
                                      <p:cBhvr additive="base">
                                        <p:cTn id="36" dur="500"/>
                                        <p:tgtEl>
                                          <p:spTgt spid="5"/>
                                        </p:tgtEl>
                                        <p:attrNameLst>
                                          <p:attrName>ppt_x</p:attrName>
                                        </p:attrNameLst>
                                      </p:cBhvr>
                                      <p:tavLst>
                                        <p:tav tm="0">
                                          <p:val>
                                            <p:strVal val="ppt_x"/>
                                          </p:val>
                                        </p:tav>
                                        <p:tav tm="100000">
                                          <p:val>
                                            <p:strVal val="ppt_x"/>
                                          </p:val>
                                        </p:tav>
                                      </p:tavLst>
                                    </p:anim>
                                    <p:anim calcmode="lin" valueType="num">
                                      <p:cBhvr additive="base">
                                        <p:cTn id="37" dur="500"/>
                                        <p:tgtEl>
                                          <p:spTgt spid="5"/>
                                        </p:tgtEl>
                                        <p:attrNameLst>
                                          <p:attrName>ppt_y</p:attrName>
                                        </p:attrNameLst>
                                      </p:cBhvr>
                                      <p:tavLst>
                                        <p:tav tm="0">
                                          <p:val>
                                            <p:strVal val="ppt_y"/>
                                          </p:val>
                                        </p:tav>
                                        <p:tav tm="100000">
                                          <p:val>
                                            <p:strVal val="1+ppt_h/2"/>
                                          </p:val>
                                        </p:tav>
                                      </p:tavLst>
                                    </p:anim>
                                    <p:set>
                                      <p:cBhvr>
                                        <p:cTn id="38" dur="1" fill="hold">
                                          <p:stCondLst>
                                            <p:cond delay="499"/>
                                          </p:stCondLst>
                                        </p:cTn>
                                        <p:tgtEl>
                                          <p:spTgt spid="5"/>
                                        </p:tgtEl>
                                        <p:attrNameLst>
                                          <p:attrName>style.visibility</p:attrName>
                                        </p:attrNameLst>
                                      </p:cBhvr>
                                      <p:to>
                                        <p:strVal val="hidden"/>
                                      </p:to>
                                    </p:set>
                                  </p:childTnLst>
                                </p:cTn>
                              </p:par>
                              <p:par>
                                <p:cTn id="39" presetID="29" presetClass="entr" presetSubtype="0"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p:cTn id="41" dur="1000" fill="hold"/>
                                        <p:tgtEl>
                                          <p:spTgt spid="6"/>
                                        </p:tgtEl>
                                        <p:attrNameLst>
                                          <p:attrName>ppt_x</p:attrName>
                                        </p:attrNameLst>
                                      </p:cBhvr>
                                      <p:tavLst>
                                        <p:tav tm="0">
                                          <p:val>
                                            <p:strVal val="#ppt_x-.2"/>
                                          </p:val>
                                        </p:tav>
                                        <p:tav tm="100000">
                                          <p:val>
                                            <p:strVal val="#ppt_x"/>
                                          </p:val>
                                        </p:tav>
                                      </p:tavLst>
                                    </p:anim>
                                    <p:anim calcmode="lin" valueType="num">
                                      <p:cBhvr>
                                        <p:cTn id="42"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43" dur="1000"/>
                                        <p:tgtEl>
                                          <p:spTgt spid="6"/>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xit" presetSubtype="4" fill="hold" grpId="1" nodeType="clickEffect">
                                  <p:stCondLst>
                                    <p:cond delay="0"/>
                                  </p:stCondLst>
                                  <p:childTnLst>
                                    <p:anim calcmode="lin" valueType="num">
                                      <p:cBhvr additive="base">
                                        <p:cTn id="47" dur="500"/>
                                        <p:tgtEl>
                                          <p:spTgt spid="6"/>
                                        </p:tgtEl>
                                        <p:attrNameLst>
                                          <p:attrName>ppt_x</p:attrName>
                                        </p:attrNameLst>
                                      </p:cBhvr>
                                      <p:tavLst>
                                        <p:tav tm="0">
                                          <p:val>
                                            <p:strVal val="ppt_x"/>
                                          </p:val>
                                        </p:tav>
                                        <p:tav tm="100000">
                                          <p:val>
                                            <p:strVal val="ppt_x"/>
                                          </p:val>
                                        </p:tav>
                                      </p:tavLst>
                                    </p:anim>
                                    <p:anim calcmode="lin" valueType="num">
                                      <p:cBhvr additive="base">
                                        <p:cTn id="48" dur="500"/>
                                        <p:tgtEl>
                                          <p:spTgt spid="6"/>
                                        </p:tgtEl>
                                        <p:attrNameLst>
                                          <p:attrName>ppt_y</p:attrName>
                                        </p:attrNameLst>
                                      </p:cBhvr>
                                      <p:tavLst>
                                        <p:tav tm="0">
                                          <p:val>
                                            <p:strVal val="ppt_y"/>
                                          </p:val>
                                        </p:tav>
                                        <p:tav tm="100000">
                                          <p:val>
                                            <p:strVal val="1+ppt_h/2"/>
                                          </p:val>
                                        </p:tav>
                                      </p:tavLst>
                                    </p:anim>
                                    <p:set>
                                      <p:cBhvr>
                                        <p:cTn id="49" dur="1" fill="hold">
                                          <p:stCondLst>
                                            <p:cond delay="499"/>
                                          </p:stCondLst>
                                        </p:cTn>
                                        <p:tgtEl>
                                          <p:spTgt spid="6"/>
                                        </p:tgtEl>
                                        <p:attrNameLst>
                                          <p:attrName>style.visibility</p:attrName>
                                        </p:attrNameLst>
                                      </p:cBhvr>
                                      <p:to>
                                        <p:strVal val="hidden"/>
                                      </p:to>
                                    </p:set>
                                  </p:childTnLst>
                                </p:cTn>
                              </p:par>
                              <p:par>
                                <p:cTn id="50" presetID="29" presetClass="entr" presetSubtype="0" fill="hold" grpId="0" nodeType="withEffect">
                                  <p:stCondLst>
                                    <p:cond delay="0"/>
                                  </p:stCondLst>
                                  <p:childTnLst>
                                    <p:set>
                                      <p:cBhvr>
                                        <p:cTn id="51" dur="1" fill="hold">
                                          <p:stCondLst>
                                            <p:cond delay="0"/>
                                          </p:stCondLst>
                                        </p:cTn>
                                        <p:tgtEl>
                                          <p:spTgt spid="7"/>
                                        </p:tgtEl>
                                        <p:attrNameLst>
                                          <p:attrName>style.visibility</p:attrName>
                                        </p:attrNameLst>
                                      </p:cBhvr>
                                      <p:to>
                                        <p:strVal val="visible"/>
                                      </p:to>
                                    </p:set>
                                    <p:anim calcmode="lin" valueType="num">
                                      <p:cBhvr>
                                        <p:cTn id="52" dur="1000" fill="hold"/>
                                        <p:tgtEl>
                                          <p:spTgt spid="7"/>
                                        </p:tgtEl>
                                        <p:attrNameLst>
                                          <p:attrName>ppt_x</p:attrName>
                                        </p:attrNameLst>
                                      </p:cBhvr>
                                      <p:tavLst>
                                        <p:tav tm="0">
                                          <p:val>
                                            <p:strVal val="#ppt_x-.2"/>
                                          </p:val>
                                        </p:tav>
                                        <p:tav tm="100000">
                                          <p:val>
                                            <p:strVal val="#ppt_x"/>
                                          </p:val>
                                        </p:tav>
                                      </p:tavLst>
                                    </p:anim>
                                    <p:anim calcmode="lin" valueType="num">
                                      <p:cBhvr>
                                        <p:cTn id="53"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54" dur="1000"/>
                                        <p:tgtEl>
                                          <p:spTgt spid="7"/>
                                        </p:tgtEl>
                                      </p:cBhvr>
                                    </p:animEffect>
                                  </p:childTnLst>
                                </p:cTn>
                              </p:par>
                            </p:childTnLst>
                          </p:cTn>
                        </p:par>
                      </p:childTnLst>
                    </p:cTn>
                  </p:par>
                  <p:par>
                    <p:cTn id="55" fill="hold">
                      <p:stCondLst>
                        <p:cond delay="indefinite"/>
                      </p:stCondLst>
                      <p:childTnLst>
                        <p:par>
                          <p:cTn id="56" fill="hold">
                            <p:stCondLst>
                              <p:cond delay="0"/>
                            </p:stCondLst>
                            <p:childTnLst>
                              <p:par>
                                <p:cTn id="57" presetID="2" presetClass="exit" presetSubtype="4" fill="hold" grpId="1" nodeType="clickEffect">
                                  <p:stCondLst>
                                    <p:cond delay="0"/>
                                  </p:stCondLst>
                                  <p:childTnLst>
                                    <p:anim calcmode="lin" valueType="num">
                                      <p:cBhvr additive="base">
                                        <p:cTn id="58" dur="500"/>
                                        <p:tgtEl>
                                          <p:spTgt spid="7"/>
                                        </p:tgtEl>
                                        <p:attrNameLst>
                                          <p:attrName>ppt_x</p:attrName>
                                        </p:attrNameLst>
                                      </p:cBhvr>
                                      <p:tavLst>
                                        <p:tav tm="0">
                                          <p:val>
                                            <p:strVal val="ppt_x"/>
                                          </p:val>
                                        </p:tav>
                                        <p:tav tm="100000">
                                          <p:val>
                                            <p:strVal val="ppt_x"/>
                                          </p:val>
                                        </p:tav>
                                      </p:tavLst>
                                    </p:anim>
                                    <p:anim calcmode="lin" valueType="num">
                                      <p:cBhvr additive="base">
                                        <p:cTn id="59" dur="500"/>
                                        <p:tgtEl>
                                          <p:spTgt spid="7"/>
                                        </p:tgtEl>
                                        <p:attrNameLst>
                                          <p:attrName>ppt_y</p:attrName>
                                        </p:attrNameLst>
                                      </p:cBhvr>
                                      <p:tavLst>
                                        <p:tav tm="0">
                                          <p:val>
                                            <p:strVal val="ppt_y"/>
                                          </p:val>
                                        </p:tav>
                                        <p:tav tm="100000">
                                          <p:val>
                                            <p:strVal val="1+ppt_h/2"/>
                                          </p:val>
                                        </p:tav>
                                      </p:tavLst>
                                    </p:anim>
                                    <p:set>
                                      <p:cBhvr>
                                        <p:cTn id="60" dur="1" fill="hold">
                                          <p:stCondLst>
                                            <p:cond delay="499"/>
                                          </p:stCondLst>
                                        </p:cTn>
                                        <p:tgtEl>
                                          <p:spTgt spid="7"/>
                                        </p:tgtEl>
                                        <p:attrNameLst>
                                          <p:attrName>style.visibility</p:attrName>
                                        </p:attrNameLst>
                                      </p:cBhvr>
                                      <p:to>
                                        <p:strVal val="hidden"/>
                                      </p:to>
                                    </p:set>
                                  </p:childTnLst>
                                </p:cTn>
                              </p:par>
                              <p:par>
                                <p:cTn id="61" presetID="29" presetClass="entr" presetSubtype="0" fill="hold" grpId="0" nodeType="withEffect">
                                  <p:stCondLst>
                                    <p:cond delay="0"/>
                                  </p:stCondLst>
                                  <p:childTnLst>
                                    <p:set>
                                      <p:cBhvr>
                                        <p:cTn id="62" dur="1" fill="hold">
                                          <p:stCondLst>
                                            <p:cond delay="0"/>
                                          </p:stCondLst>
                                        </p:cTn>
                                        <p:tgtEl>
                                          <p:spTgt spid="8"/>
                                        </p:tgtEl>
                                        <p:attrNameLst>
                                          <p:attrName>style.visibility</p:attrName>
                                        </p:attrNameLst>
                                      </p:cBhvr>
                                      <p:to>
                                        <p:strVal val="visible"/>
                                      </p:to>
                                    </p:set>
                                    <p:anim calcmode="lin" valueType="num">
                                      <p:cBhvr>
                                        <p:cTn id="63" dur="1000" fill="hold"/>
                                        <p:tgtEl>
                                          <p:spTgt spid="8"/>
                                        </p:tgtEl>
                                        <p:attrNameLst>
                                          <p:attrName>ppt_x</p:attrName>
                                        </p:attrNameLst>
                                      </p:cBhvr>
                                      <p:tavLst>
                                        <p:tav tm="0">
                                          <p:val>
                                            <p:strVal val="#ppt_x-.2"/>
                                          </p:val>
                                        </p:tav>
                                        <p:tav tm="100000">
                                          <p:val>
                                            <p:strVal val="#ppt_x"/>
                                          </p:val>
                                        </p:tav>
                                      </p:tavLst>
                                    </p:anim>
                                    <p:anim calcmode="lin" valueType="num">
                                      <p:cBhvr>
                                        <p:cTn id="64"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65" dur="1000"/>
                                        <p:tgtEl>
                                          <p:spTgt spid="8"/>
                                        </p:tgtEl>
                                      </p:cBhvr>
                                    </p:animEffect>
                                  </p:childTnLst>
                                </p:cTn>
                              </p:par>
                            </p:childTnLst>
                          </p:cTn>
                        </p:par>
                      </p:childTnLst>
                    </p:cTn>
                  </p:par>
                  <p:par>
                    <p:cTn id="66" fill="hold">
                      <p:stCondLst>
                        <p:cond delay="indefinite"/>
                      </p:stCondLst>
                      <p:childTnLst>
                        <p:par>
                          <p:cTn id="67" fill="hold">
                            <p:stCondLst>
                              <p:cond delay="0"/>
                            </p:stCondLst>
                            <p:childTnLst>
                              <p:par>
                                <p:cTn id="68" presetID="2" presetClass="exit" presetSubtype="4" fill="hold" grpId="1" nodeType="clickEffect">
                                  <p:stCondLst>
                                    <p:cond delay="0"/>
                                  </p:stCondLst>
                                  <p:childTnLst>
                                    <p:anim calcmode="lin" valueType="num">
                                      <p:cBhvr additive="base">
                                        <p:cTn id="69" dur="500"/>
                                        <p:tgtEl>
                                          <p:spTgt spid="8"/>
                                        </p:tgtEl>
                                        <p:attrNameLst>
                                          <p:attrName>ppt_x</p:attrName>
                                        </p:attrNameLst>
                                      </p:cBhvr>
                                      <p:tavLst>
                                        <p:tav tm="0">
                                          <p:val>
                                            <p:strVal val="ppt_x"/>
                                          </p:val>
                                        </p:tav>
                                        <p:tav tm="100000">
                                          <p:val>
                                            <p:strVal val="ppt_x"/>
                                          </p:val>
                                        </p:tav>
                                      </p:tavLst>
                                    </p:anim>
                                    <p:anim calcmode="lin" valueType="num">
                                      <p:cBhvr additive="base">
                                        <p:cTn id="70" dur="500"/>
                                        <p:tgtEl>
                                          <p:spTgt spid="8"/>
                                        </p:tgtEl>
                                        <p:attrNameLst>
                                          <p:attrName>ppt_y</p:attrName>
                                        </p:attrNameLst>
                                      </p:cBhvr>
                                      <p:tavLst>
                                        <p:tav tm="0">
                                          <p:val>
                                            <p:strVal val="ppt_y"/>
                                          </p:val>
                                        </p:tav>
                                        <p:tav tm="100000">
                                          <p:val>
                                            <p:strVal val="1+ppt_h/2"/>
                                          </p:val>
                                        </p:tav>
                                      </p:tavLst>
                                    </p:anim>
                                    <p:set>
                                      <p:cBhvr>
                                        <p:cTn id="71" dur="1" fill="hold">
                                          <p:stCondLst>
                                            <p:cond delay="499"/>
                                          </p:stCondLst>
                                        </p:cTn>
                                        <p:tgtEl>
                                          <p:spTgt spid="8"/>
                                        </p:tgtEl>
                                        <p:attrNameLst>
                                          <p:attrName>style.visibility</p:attrName>
                                        </p:attrNameLst>
                                      </p:cBhvr>
                                      <p:to>
                                        <p:strVal val="hidden"/>
                                      </p:to>
                                    </p:set>
                                  </p:childTnLst>
                                </p:cTn>
                              </p:par>
                              <p:par>
                                <p:cTn id="72" presetID="29" presetClass="entr" presetSubtype="0" fill="hold" grpId="0" nodeType="withEffect">
                                  <p:stCondLst>
                                    <p:cond delay="0"/>
                                  </p:stCondLst>
                                  <p:childTnLst>
                                    <p:set>
                                      <p:cBhvr>
                                        <p:cTn id="73" dur="1" fill="hold">
                                          <p:stCondLst>
                                            <p:cond delay="0"/>
                                          </p:stCondLst>
                                        </p:cTn>
                                        <p:tgtEl>
                                          <p:spTgt spid="9"/>
                                        </p:tgtEl>
                                        <p:attrNameLst>
                                          <p:attrName>style.visibility</p:attrName>
                                        </p:attrNameLst>
                                      </p:cBhvr>
                                      <p:to>
                                        <p:strVal val="visible"/>
                                      </p:to>
                                    </p:set>
                                    <p:anim calcmode="lin" valueType="num">
                                      <p:cBhvr>
                                        <p:cTn id="74" dur="1000" fill="hold"/>
                                        <p:tgtEl>
                                          <p:spTgt spid="9"/>
                                        </p:tgtEl>
                                        <p:attrNameLst>
                                          <p:attrName>ppt_x</p:attrName>
                                        </p:attrNameLst>
                                      </p:cBhvr>
                                      <p:tavLst>
                                        <p:tav tm="0">
                                          <p:val>
                                            <p:strVal val="#ppt_x-.2"/>
                                          </p:val>
                                        </p:tav>
                                        <p:tav tm="100000">
                                          <p:val>
                                            <p:strVal val="#ppt_x"/>
                                          </p:val>
                                        </p:tav>
                                      </p:tavLst>
                                    </p:anim>
                                    <p:anim calcmode="lin" valueType="num">
                                      <p:cBhvr>
                                        <p:cTn id="75"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76" dur="1000"/>
                                        <p:tgtEl>
                                          <p:spTgt spid="9"/>
                                        </p:tgtEl>
                                      </p:cBhvr>
                                    </p:animEffect>
                                  </p:childTnLst>
                                </p:cTn>
                              </p:par>
                            </p:childTnLst>
                          </p:cTn>
                        </p:par>
                      </p:childTnLst>
                    </p:cTn>
                  </p:par>
                  <p:par>
                    <p:cTn id="77" fill="hold">
                      <p:stCondLst>
                        <p:cond delay="indefinite"/>
                      </p:stCondLst>
                      <p:childTnLst>
                        <p:par>
                          <p:cTn id="78" fill="hold">
                            <p:stCondLst>
                              <p:cond delay="0"/>
                            </p:stCondLst>
                            <p:childTnLst>
                              <p:par>
                                <p:cTn id="79" presetID="2" presetClass="exit" presetSubtype="4" fill="hold" grpId="1" nodeType="clickEffect">
                                  <p:stCondLst>
                                    <p:cond delay="0"/>
                                  </p:stCondLst>
                                  <p:childTnLst>
                                    <p:anim calcmode="lin" valueType="num">
                                      <p:cBhvr additive="base">
                                        <p:cTn id="80" dur="500"/>
                                        <p:tgtEl>
                                          <p:spTgt spid="9"/>
                                        </p:tgtEl>
                                        <p:attrNameLst>
                                          <p:attrName>ppt_x</p:attrName>
                                        </p:attrNameLst>
                                      </p:cBhvr>
                                      <p:tavLst>
                                        <p:tav tm="0">
                                          <p:val>
                                            <p:strVal val="ppt_x"/>
                                          </p:val>
                                        </p:tav>
                                        <p:tav tm="100000">
                                          <p:val>
                                            <p:strVal val="ppt_x"/>
                                          </p:val>
                                        </p:tav>
                                      </p:tavLst>
                                    </p:anim>
                                    <p:anim calcmode="lin" valueType="num">
                                      <p:cBhvr additive="base">
                                        <p:cTn id="81" dur="500"/>
                                        <p:tgtEl>
                                          <p:spTgt spid="9"/>
                                        </p:tgtEl>
                                        <p:attrNameLst>
                                          <p:attrName>ppt_y</p:attrName>
                                        </p:attrNameLst>
                                      </p:cBhvr>
                                      <p:tavLst>
                                        <p:tav tm="0">
                                          <p:val>
                                            <p:strVal val="ppt_y"/>
                                          </p:val>
                                        </p:tav>
                                        <p:tav tm="100000">
                                          <p:val>
                                            <p:strVal val="1+ppt_h/2"/>
                                          </p:val>
                                        </p:tav>
                                      </p:tavLst>
                                    </p:anim>
                                    <p:set>
                                      <p:cBhvr>
                                        <p:cTn id="82" dur="1" fill="hold">
                                          <p:stCondLst>
                                            <p:cond delay="499"/>
                                          </p:stCondLst>
                                        </p:cTn>
                                        <p:tgtEl>
                                          <p:spTgt spid="9"/>
                                        </p:tgtEl>
                                        <p:attrNameLst>
                                          <p:attrName>style.visibility</p:attrName>
                                        </p:attrNameLst>
                                      </p:cBhvr>
                                      <p:to>
                                        <p:strVal val="hidden"/>
                                      </p:to>
                                    </p:set>
                                  </p:childTnLst>
                                </p:cTn>
                              </p:par>
                              <p:par>
                                <p:cTn id="83" presetID="29" presetClass="entr" presetSubtype="0" fill="hold" grpId="0" nodeType="withEffect">
                                  <p:stCondLst>
                                    <p:cond delay="0"/>
                                  </p:stCondLst>
                                  <p:childTnLst>
                                    <p:set>
                                      <p:cBhvr>
                                        <p:cTn id="84" dur="1" fill="hold">
                                          <p:stCondLst>
                                            <p:cond delay="0"/>
                                          </p:stCondLst>
                                        </p:cTn>
                                        <p:tgtEl>
                                          <p:spTgt spid="10"/>
                                        </p:tgtEl>
                                        <p:attrNameLst>
                                          <p:attrName>style.visibility</p:attrName>
                                        </p:attrNameLst>
                                      </p:cBhvr>
                                      <p:to>
                                        <p:strVal val="visible"/>
                                      </p:to>
                                    </p:set>
                                    <p:anim calcmode="lin" valueType="num">
                                      <p:cBhvr>
                                        <p:cTn id="85" dur="1000" fill="hold"/>
                                        <p:tgtEl>
                                          <p:spTgt spid="10"/>
                                        </p:tgtEl>
                                        <p:attrNameLst>
                                          <p:attrName>ppt_x</p:attrName>
                                        </p:attrNameLst>
                                      </p:cBhvr>
                                      <p:tavLst>
                                        <p:tav tm="0">
                                          <p:val>
                                            <p:strVal val="#ppt_x-.2"/>
                                          </p:val>
                                        </p:tav>
                                        <p:tav tm="100000">
                                          <p:val>
                                            <p:strVal val="#ppt_x"/>
                                          </p:val>
                                        </p:tav>
                                      </p:tavLst>
                                    </p:anim>
                                    <p:anim calcmode="lin" valueType="num">
                                      <p:cBhvr>
                                        <p:cTn id="86"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87" dur="1000"/>
                                        <p:tgtEl>
                                          <p:spTgt spid="10"/>
                                        </p:tgtEl>
                                      </p:cBhvr>
                                    </p:animEffect>
                                  </p:childTnLst>
                                </p:cTn>
                              </p:par>
                            </p:childTnLst>
                          </p:cTn>
                        </p:par>
                      </p:childTnLst>
                    </p:cTn>
                  </p:par>
                  <p:par>
                    <p:cTn id="88" fill="hold">
                      <p:stCondLst>
                        <p:cond delay="indefinite"/>
                      </p:stCondLst>
                      <p:childTnLst>
                        <p:par>
                          <p:cTn id="89" fill="hold">
                            <p:stCondLst>
                              <p:cond delay="0"/>
                            </p:stCondLst>
                            <p:childTnLst>
                              <p:par>
                                <p:cTn id="90" presetID="2" presetClass="exit" presetSubtype="4" fill="hold" grpId="1" nodeType="clickEffect">
                                  <p:stCondLst>
                                    <p:cond delay="0"/>
                                  </p:stCondLst>
                                  <p:childTnLst>
                                    <p:anim calcmode="lin" valueType="num">
                                      <p:cBhvr additive="base">
                                        <p:cTn id="91" dur="500"/>
                                        <p:tgtEl>
                                          <p:spTgt spid="10"/>
                                        </p:tgtEl>
                                        <p:attrNameLst>
                                          <p:attrName>ppt_x</p:attrName>
                                        </p:attrNameLst>
                                      </p:cBhvr>
                                      <p:tavLst>
                                        <p:tav tm="0">
                                          <p:val>
                                            <p:strVal val="ppt_x"/>
                                          </p:val>
                                        </p:tav>
                                        <p:tav tm="100000">
                                          <p:val>
                                            <p:strVal val="ppt_x"/>
                                          </p:val>
                                        </p:tav>
                                      </p:tavLst>
                                    </p:anim>
                                    <p:anim calcmode="lin" valueType="num">
                                      <p:cBhvr additive="base">
                                        <p:cTn id="92" dur="500"/>
                                        <p:tgtEl>
                                          <p:spTgt spid="10"/>
                                        </p:tgtEl>
                                        <p:attrNameLst>
                                          <p:attrName>ppt_y</p:attrName>
                                        </p:attrNameLst>
                                      </p:cBhvr>
                                      <p:tavLst>
                                        <p:tav tm="0">
                                          <p:val>
                                            <p:strVal val="ppt_y"/>
                                          </p:val>
                                        </p:tav>
                                        <p:tav tm="100000">
                                          <p:val>
                                            <p:strVal val="1+ppt_h/2"/>
                                          </p:val>
                                        </p:tav>
                                      </p:tavLst>
                                    </p:anim>
                                    <p:set>
                                      <p:cBhvr>
                                        <p:cTn id="93" dur="1" fill="hold">
                                          <p:stCondLst>
                                            <p:cond delay="499"/>
                                          </p:stCondLst>
                                        </p:cTn>
                                        <p:tgtEl>
                                          <p:spTgt spid="10"/>
                                        </p:tgtEl>
                                        <p:attrNameLst>
                                          <p:attrName>style.visibility</p:attrName>
                                        </p:attrNameLst>
                                      </p:cBhvr>
                                      <p:to>
                                        <p:strVal val="hidden"/>
                                      </p:to>
                                    </p:set>
                                  </p:childTnLst>
                                </p:cTn>
                              </p:par>
                              <p:par>
                                <p:cTn id="94" presetID="29" presetClass="entr" presetSubtype="0" fill="hold" grpId="0" nodeType="withEffect">
                                  <p:stCondLst>
                                    <p:cond delay="0"/>
                                  </p:stCondLst>
                                  <p:childTnLst>
                                    <p:set>
                                      <p:cBhvr>
                                        <p:cTn id="95" dur="1" fill="hold">
                                          <p:stCondLst>
                                            <p:cond delay="0"/>
                                          </p:stCondLst>
                                        </p:cTn>
                                        <p:tgtEl>
                                          <p:spTgt spid="11"/>
                                        </p:tgtEl>
                                        <p:attrNameLst>
                                          <p:attrName>style.visibility</p:attrName>
                                        </p:attrNameLst>
                                      </p:cBhvr>
                                      <p:to>
                                        <p:strVal val="visible"/>
                                      </p:to>
                                    </p:set>
                                    <p:anim calcmode="lin" valueType="num">
                                      <p:cBhvr>
                                        <p:cTn id="96" dur="1000" fill="hold"/>
                                        <p:tgtEl>
                                          <p:spTgt spid="11"/>
                                        </p:tgtEl>
                                        <p:attrNameLst>
                                          <p:attrName>ppt_x</p:attrName>
                                        </p:attrNameLst>
                                      </p:cBhvr>
                                      <p:tavLst>
                                        <p:tav tm="0">
                                          <p:val>
                                            <p:strVal val="#ppt_x-.2"/>
                                          </p:val>
                                        </p:tav>
                                        <p:tav tm="100000">
                                          <p:val>
                                            <p:strVal val="#ppt_x"/>
                                          </p:val>
                                        </p:tav>
                                      </p:tavLst>
                                    </p:anim>
                                    <p:anim calcmode="lin" valueType="num">
                                      <p:cBhvr>
                                        <p:cTn id="97"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98" dur="1000"/>
                                        <p:tgtEl>
                                          <p:spTgt spid="11"/>
                                        </p:tgtEl>
                                      </p:cBhvr>
                                    </p:animEffect>
                                  </p:childTnLst>
                                </p:cTn>
                              </p:par>
                            </p:childTnLst>
                          </p:cTn>
                        </p:par>
                      </p:childTnLst>
                    </p:cTn>
                  </p:par>
                  <p:par>
                    <p:cTn id="99" fill="hold">
                      <p:stCondLst>
                        <p:cond delay="indefinite"/>
                      </p:stCondLst>
                      <p:childTnLst>
                        <p:par>
                          <p:cTn id="100" fill="hold">
                            <p:stCondLst>
                              <p:cond delay="0"/>
                            </p:stCondLst>
                            <p:childTnLst>
                              <p:par>
                                <p:cTn id="101" presetID="2" presetClass="exit" presetSubtype="4" fill="hold" grpId="1" nodeType="clickEffect">
                                  <p:stCondLst>
                                    <p:cond delay="0"/>
                                  </p:stCondLst>
                                  <p:childTnLst>
                                    <p:anim calcmode="lin" valueType="num">
                                      <p:cBhvr additive="base">
                                        <p:cTn id="102" dur="500"/>
                                        <p:tgtEl>
                                          <p:spTgt spid="11"/>
                                        </p:tgtEl>
                                        <p:attrNameLst>
                                          <p:attrName>ppt_x</p:attrName>
                                        </p:attrNameLst>
                                      </p:cBhvr>
                                      <p:tavLst>
                                        <p:tav tm="0">
                                          <p:val>
                                            <p:strVal val="ppt_x"/>
                                          </p:val>
                                        </p:tav>
                                        <p:tav tm="100000">
                                          <p:val>
                                            <p:strVal val="ppt_x"/>
                                          </p:val>
                                        </p:tav>
                                      </p:tavLst>
                                    </p:anim>
                                    <p:anim calcmode="lin" valueType="num">
                                      <p:cBhvr additive="base">
                                        <p:cTn id="103" dur="500"/>
                                        <p:tgtEl>
                                          <p:spTgt spid="11"/>
                                        </p:tgtEl>
                                        <p:attrNameLst>
                                          <p:attrName>ppt_y</p:attrName>
                                        </p:attrNameLst>
                                      </p:cBhvr>
                                      <p:tavLst>
                                        <p:tav tm="0">
                                          <p:val>
                                            <p:strVal val="ppt_y"/>
                                          </p:val>
                                        </p:tav>
                                        <p:tav tm="100000">
                                          <p:val>
                                            <p:strVal val="1+ppt_h/2"/>
                                          </p:val>
                                        </p:tav>
                                      </p:tavLst>
                                    </p:anim>
                                    <p:set>
                                      <p:cBhvr>
                                        <p:cTn id="104" dur="1" fill="hold">
                                          <p:stCondLst>
                                            <p:cond delay="499"/>
                                          </p:stCondLst>
                                        </p:cTn>
                                        <p:tgtEl>
                                          <p:spTgt spid="11"/>
                                        </p:tgtEl>
                                        <p:attrNameLst>
                                          <p:attrName>style.visibility</p:attrName>
                                        </p:attrNameLst>
                                      </p:cBhvr>
                                      <p:to>
                                        <p:strVal val="hidden"/>
                                      </p:to>
                                    </p:set>
                                  </p:childTnLst>
                                </p:cTn>
                              </p:par>
                              <p:par>
                                <p:cTn id="105" presetID="29" presetClass="entr" presetSubtype="0" fill="hold" grpId="0" nodeType="withEffect">
                                  <p:stCondLst>
                                    <p:cond delay="0"/>
                                  </p:stCondLst>
                                  <p:childTnLst>
                                    <p:set>
                                      <p:cBhvr>
                                        <p:cTn id="106" dur="1" fill="hold">
                                          <p:stCondLst>
                                            <p:cond delay="0"/>
                                          </p:stCondLst>
                                        </p:cTn>
                                        <p:tgtEl>
                                          <p:spTgt spid="12"/>
                                        </p:tgtEl>
                                        <p:attrNameLst>
                                          <p:attrName>style.visibility</p:attrName>
                                        </p:attrNameLst>
                                      </p:cBhvr>
                                      <p:to>
                                        <p:strVal val="visible"/>
                                      </p:to>
                                    </p:set>
                                    <p:anim calcmode="lin" valueType="num">
                                      <p:cBhvr>
                                        <p:cTn id="107" dur="1000" fill="hold"/>
                                        <p:tgtEl>
                                          <p:spTgt spid="12"/>
                                        </p:tgtEl>
                                        <p:attrNameLst>
                                          <p:attrName>ppt_x</p:attrName>
                                        </p:attrNameLst>
                                      </p:cBhvr>
                                      <p:tavLst>
                                        <p:tav tm="0">
                                          <p:val>
                                            <p:strVal val="#ppt_x-.2"/>
                                          </p:val>
                                        </p:tav>
                                        <p:tav tm="100000">
                                          <p:val>
                                            <p:strVal val="#ppt_x"/>
                                          </p:val>
                                        </p:tav>
                                      </p:tavLst>
                                    </p:anim>
                                    <p:anim calcmode="lin" valueType="num">
                                      <p:cBhvr>
                                        <p:cTn id="108"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109" dur="1000"/>
                                        <p:tgtEl>
                                          <p:spTgt spid="12"/>
                                        </p:tgtEl>
                                      </p:cBhvr>
                                    </p:animEffect>
                                  </p:childTnLst>
                                </p:cTn>
                              </p:par>
                            </p:childTnLst>
                          </p:cTn>
                        </p:par>
                      </p:childTnLst>
                    </p:cTn>
                  </p:par>
                  <p:par>
                    <p:cTn id="110" fill="hold">
                      <p:stCondLst>
                        <p:cond delay="indefinite"/>
                      </p:stCondLst>
                      <p:childTnLst>
                        <p:par>
                          <p:cTn id="111" fill="hold">
                            <p:stCondLst>
                              <p:cond delay="0"/>
                            </p:stCondLst>
                            <p:childTnLst>
                              <p:par>
                                <p:cTn id="112" presetID="2" presetClass="exit" presetSubtype="4" fill="hold" grpId="1" nodeType="clickEffect">
                                  <p:stCondLst>
                                    <p:cond delay="0"/>
                                  </p:stCondLst>
                                  <p:childTnLst>
                                    <p:anim calcmode="lin" valueType="num">
                                      <p:cBhvr additive="base">
                                        <p:cTn id="113" dur="500"/>
                                        <p:tgtEl>
                                          <p:spTgt spid="12"/>
                                        </p:tgtEl>
                                        <p:attrNameLst>
                                          <p:attrName>ppt_x</p:attrName>
                                        </p:attrNameLst>
                                      </p:cBhvr>
                                      <p:tavLst>
                                        <p:tav tm="0">
                                          <p:val>
                                            <p:strVal val="ppt_x"/>
                                          </p:val>
                                        </p:tav>
                                        <p:tav tm="100000">
                                          <p:val>
                                            <p:strVal val="ppt_x"/>
                                          </p:val>
                                        </p:tav>
                                      </p:tavLst>
                                    </p:anim>
                                    <p:anim calcmode="lin" valueType="num">
                                      <p:cBhvr additive="base">
                                        <p:cTn id="114" dur="500"/>
                                        <p:tgtEl>
                                          <p:spTgt spid="12"/>
                                        </p:tgtEl>
                                        <p:attrNameLst>
                                          <p:attrName>ppt_y</p:attrName>
                                        </p:attrNameLst>
                                      </p:cBhvr>
                                      <p:tavLst>
                                        <p:tav tm="0">
                                          <p:val>
                                            <p:strVal val="ppt_y"/>
                                          </p:val>
                                        </p:tav>
                                        <p:tav tm="100000">
                                          <p:val>
                                            <p:strVal val="1+ppt_h/2"/>
                                          </p:val>
                                        </p:tav>
                                      </p:tavLst>
                                    </p:anim>
                                    <p:set>
                                      <p:cBhvr>
                                        <p:cTn id="115" dur="1" fill="hold">
                                          <p:stCondLst>
                                            <p:cond delay="499"/>
                                          </p:stCondLst>
                                        </p:cTn>
                                        <p:tgtEl>
                                          <p:spTgt spid="12"/>
                                        </p:tgtEl>
                                        <p:attrNameLst>
                                          <p:attrName>style.visibility</p:attrName>
                                        </p:attrNameLst>
                                      </p:cBhvr>
                                      <p:to>
                                        <p:strVal val="hidden"/>
                                      </p:to>
                                    </p:set>
                                  </p:childTnLst>
                                </p:cTn>
                              </p:par>
                              <p:par>
                                <p:cTn id="116" presetID="29" presetClass="entr" presetSubtype="0" fill="hold" grpId="0" nodeType="withEffect">
                                  <p:stCondLst>
                                    <p:cond delay="0"/>
                                  </p:stCondLst>
                                  <p:childTnLst>
                                    <p:set>
                                      <p:cBhvr>
                                        <p:cTn id="117" dur="1" fill="hold">
                                          <p:stCondLst>
                                            <p:cond delay="0"/>
                                          </p:stCondLst>
                                        </p:cTn>
                                        <p:tgtEl>
                                          <p:spTgt spid="13"/>
                                        </p:tgtEl>
                                        <p:attrNameLst>
                                          <p:attrName>style.visibility</p:attrName>
                                        </p:attrNameLst>
                                      </p:cBhvr>
                                      <p:to>
                                        <p:strVal val="visible"/>
                                      </p:to>
                                    </p:set>
                                    <p:anim calcmode="lin" valueType="num">
                                      <p:cBhvr>
                                        <p:cTn id="118" dur="1000" fill="hold"/>
                                        <p:tgtEl>
                                          <p:spTgt spid="13"/>
                                        </p:tgtEl>
                                        <p:attrNameLst>
                                          <p:attrName>ppt_x</p:attrName>
                                        </p:attrNameLst>
                                      </p:cBhvr>
                                      <p:tavLst>
                                        <p:tav tm="0">
                                          <p:val>
                                            <p:strVal val="#ppt_x-.2"/>
                                          </p:val>
                                        </p:tav>
                                        <p:tav tm="100000">
                                          <p:val>
                                            <p:strVal val="#ppt_x"/>
                                          </p:val>
                                        </p:tav>
                                      </p:tavLst>
                                    </p:anim>
                                    <p:anim calcmode="lin" valueType="num">
                                      <p:cBhvr>
                                        <p:cTn id="1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120" dur="1000"/>
                                        <p:tgtEl>
                                          <p:spTgt spid="13"/>
                                        </p:tgtEl>
                                      </p:cBhvr>
                                    </p:animEffect>
                                  </p:childTnLst>
                                </p:cTn>
                              </p:par>
                            </p:childTnLst>
                          </p:cTn>
                        </p:par>
                      </p:childTnLst>
                    </p:cTn>
                  </p:par>
                  <p:par>
                    <p:cTn id="121" fill="hold">
                      <p:stCondLst>
                        <p:cond delay="indefinite"/>
                      </p:stCondLst>
                      <p:childTnLst>
                        <p:par>
                          <p:cTn id="122" fill="hold">
                            <p:stCondLst>
                              <p:cond delay="0"/>
                            </p:stCondLst>
                            <p:childTnLst>
                              <p:par>
                                <p:cTn id="123" presetID="2" presetClass="exit" presetSubtype="4" fill="hold" grpId="1" nodeType="clickEffect">
                                  <p:stCondLst>
                                    <p:cond delay="0"/>
                                  </p:stCondLst>
                                  <p:childTnLst>
                                    <p:anim calcmode="lin" valueType="num">
                                      <p:cBhvr additive="base">
                                        <p:cTn id="124" dur="500"/>
                                        <p:tgtEl>
                                          <p:spTgt spid="13"/>
                                        </p:tgtEl>
                                        <p:attrNameLst>
                                          <p:attrName>ppt_x</p:attrName>
                                        </p:attrNameLst>
                                      </p:cBhvr>
                                      <p:tavLst>
                                        <p:tav tm="0">
                                          <p:val>
                                            <p:strVal val="ppt_x"/>
                                          </p:val>
                                        </p:tav>
                                        <p:tav tm="100000">
                                          <p:val>
                                            <p:strVal val="ppt_x"/>
                                          </p:val>
                                        </p:tav>
                                      </p:tavLst>
                                    </p:anim>
                                    <p:anim calcmode="lin" valueType="num">
                                      <p:cBhvr additive="base">
                                        <p:cTn id="125" dur="500"/>
                                        <p:tgtEl>
                                          <p:spTgt spid="13"/>
                                        </p:tgtEl>
                                        <p:attrNameLst>
                                          <p:attrName>ppt_y</p:attrName>
                                        </p:attrNameLst>
                                      </p:cBhvr>
                                      <p:tavLst>
                                        <p:tav tm="0">
                                          <p:val>
                                            <p:strVal val="ppt_y"/>
                                          </p:val>
                                        </p:tav>
                                        <p:tav tm="100000">
                                          <p:val>
                                            <p:strVal val="1+ppt_h/2"/>
                                          </p:val>
                                        </p:tav>
                                      </p:tavLst>
                                    </p:anim>
                                    <p:set>
                                      <p:cBhvr>
                                        <p:cTn id="126"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4" grpId="1"/>
      <p:bldP spid="5" grpId="0"/>
      <p:bldP spid="5" grpId="1"/>
      <p:bldP spid="6" grpId="0"/>
      <p:bldP spid="6" grpId="1"/>
      <p:bldP spid="7" grpId="0"/>
      <p:bldP spid="7" grpId="1"/>
      <p:bldP spid="8" grpId="0"/>
      <p:bldP spid="8" grpId="1"/>
      <p:bldP spid="9" grpId="0"/>
      <p:bldP spid="9" grpId="1"/>
      <p:bldP spid="10" grpId="0"/>
      <p:bldP spid="10" grpId="1"/>
      <p:bldP spid="11" grpId="0"/>
      <p:bldP spid="11" grpId="1"/>
      <p:bldP spid="12" grpId="0"/>
      <p:bldP spid="12" grpId="1"/>
      <p:bldP spid="13" grpId="0"/>
      <p:bldP spid="13"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мудрый филин.png"/>
          <p:cNvPicPr>
            <a:picLocks noChangeAspect="1"/>
          </p:cNvPicPr>
          <p:nvPr/>
        </p:nvPicPr>
        <p:blipFill>
          <a:blip r:embed="rId2" cstate="print"/>
          <a:stretch>
            <a:fillRect/>
          </a:stretch>
        </p:blipFill>
        <p:spPr>
          <a:xfrm>
            <a:off x="6012160" y="4653136"/>
            <a:ext cx="2843808" cy="1773198"/>
          </a:xfrm>
          <a:prstGeom prst="rect">
            <a:avLst/>
          </a:prstGeom>
          <a:scene3d>
            <a:camera prst="orthographicFront">
              <a:rot lat="0" lon="10800000" rev="0"/>
            </a:camera>
            <a:lightRig rig="threePt" dir="t"/>
          </a:scene3d>
        </p:spPr>
      </p:pic>
      <p:sp>
        <p:nvSpPr>
          <p:cNvPr id="3" name="Прямоугольник 2"/>
          <p:cNvSpPr/>
          <p:nvPr/>
        </p:nvSpPr>
        <p:spPr>
          <a:xfrm>
            <a:off x="1331640" y="1196752"/>
            <a:ext cx="6984776" cy="3046988"/>
          </a:xfrm>
          <a:prstGeom prst="rect">
            <a:avLst/>
          </a:prstGeom>
          <a:noFill/>
        </p:spPr>
        <p:txBody>
          <a:bodyPr wrap="square" lIns="91440" tIns="45720" rIns="91440" bIns="45720">
            <a:spAutoFit/>
          </a:bodyPr>
          <a:lstStyle/>
          <a:p>
            <a:pPr algn="ctr"/>
            <a:r>
              <a:rPr lang="ru-RU" sz="9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Итоги </a:t>
            </a:r>
          </a:p>
          <a:p>
            <a:pPr algn="ctr"/>
            <a:r>
              <a:rPr lang="ru-RU" sz="9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2 тура</a:t>
            </a:r>
            <a:endParaRPr lang="ru-RU" sz="9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339752" y="1196752"/>
            <a:ext cx="4968552" cy="156966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9600" b="1" i="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3</a:t>
            </a:r>
            <a:r>
              <a:rPr lang="ru-RU" sz="9600" b="1" i="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ТУР</a:t>
            </a:r>
            <a:endParaRPr lang="ru-RU" sz="9600" b="1" i="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3" name="Рисунок 2" descr="mudryiy-filin.png"/>
          <p:cNvPicPr>
            <a:picLocks noChangeAspect="1"/>
          </p:cNvPicPr>
          <p:nvPr/>
        </p:nvPicPr>
        <p:blipFill>
          <a:blip r:embed="rId2" cstate="print"/>
          <a:stretch>
            <a:fillRect/>
          </a:stretch>
        </p:blipFill>
        <p:spPr>
          <a:xfrm>
            <a:off x="3275856" y="2959480"/>
            <a:ext cx="2880320" cy="350592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6" name="Таблица 5"/>
          <p:cNvGraphicFramePr>
            <a:graphicFrameLocks noGrp="1"/>
          </p:cNvGraphicFramePr>
          <p:nvPr/>
        </p:nvGraphicFramePr>
        <p:xfrm>
          <a:off x="1524000" y="404663"/>
          <a:ext cx="7152455" cy="5616624"/>
        </p:xfrm>
        <a:graphic>
          <a:graphicData uri="http://schemas.openxmlformats.org/drawingml/2006/table">
            <a:tbl>
              <a:tblPr firstRow="1" bandRow="1">
                <a:tableStyleId>{5940675A-B579-460E-94D1-54222C63F5DA}</a:tableStyleId>
              </a:tblPr>
              <a:tblGrid>
                <a:gridCol w="1430491"/>
                <a:gridCol w="1430491"/>
                <a:gridCol w="1430491"/>
                <a:gridCol w="1430491"/>
                <a:gridCol w="1430491"/>
              </a:tblGrid>
              <a:tr h="1872208">
                <a:tc>
                  <a:txBody>
                    <a:bodyPr/>
                    <a:lstStyle/>
                    <a:p>
                      <a:pPr algn="ctr"/>
                      <a:r>
                        <a:rPr lang="ru-RU" sz="5400" dirty="0" smtClean="0"/>
                        <a:t>1</a:t>
                      </a:r>
                      <a:endParaRPr lang="ru-RU" sz="5400" dirty="0"/>
                    </a:p>
                  </a:txBody>
                  <a:tcPr anchor="ctr">
                    <a:solidFill>
                      <a:srgbClr val="FF0000"/>
                    </a:solidFill>
                  </a:tcPr>
                </a:tc>
                <a:tc>
                  <a:txBody>
                    <a:bodyPr/>
                    <a:lstStyle/>
                    <a:p>
                      <a:pPr algn="ctr"/>
                      <a:r>
                        <a:rPr lang="ru-RU" sz="5400" dirty="0" smtClean="0"/>
                        <a:t>2</a:t>
                      </a:r>
                      <a:endParaRPr lang="ru-RU" sz="5400" dirty="0"/>
                    </a:p>
                  </a:txBody>
                  <a:tcPr anchor="ctr">
                    <a:solidFill>
                      <a:srgbClr val="00B0F0"/>
                    </a:solidFill>
                  </a:tcPr>
                </a:tc>
                <a:tc>
                  <a:txBody>
                    <a:bodyPr/>
                    <a:lstStyle/>
                    <a:p>
                      <a:pPr algn="ctr"/>
                      <a:r>
                        <a:rPr lang="ru-RU" sz="5400" dirty="0" smtClean="0"/>
                        <a:t>3</a:t>
                      </a:r>
                      <a:endParaRPr lang="ru-RU" sz="5400" dirty="0"/>
                    </a:p>
                  </a:txBody>
                  <a:tcPr anchor="ctr">
                    <a:solidFill>
                      <a:srgbClr val="FF0000"/>
                    </a:solidFill>
                  </a:tcPr>
                </a:tc>
                <a:tc>
                  <a:txBody>
                    <a:bodyPr/>
                    <a:lstStyle/>
                    <a:p>
                      <a:pPr algn="ctr"/>
                      <a:r>
                        <a:rPr lang="ru-RU" sz="5400" dirty="0" smtClean="0"/>
                        <a:t>4</a:t>
                      </a:r>
                      <a:endParaRPr lang="ru-RU" sz="5400" dirty="0"/>
                    </a:p>
                  </a:txBody>
                  <a:tcPr anchor="ctr">
                    <a:solidFill>
                      <a:srgbClr val="00B050"/>
                    </a:solidFill>
                  </a:tcPr>
                </a:tc>
                <a:tc>
                  <a:txBody>
                    <a:bodyPr/>
                    <a:lstStyle/>
                    <a:p>
                      <a:pPr algn="ctr"/>
                      <a:r>
                        <a:rPr lang="ru-RU" sz="5400" dirty="0" smtClean="0"/>
                        <a:t>5</a:t>
                      </a:r>
                      <a:endParaRPr lang="ru-RU" sz="5400" dirty="0"/>
                    </a:p>
                  </a:txBody>
                  <a:tcPr anchor="ctr">
                    <a:solidFill>
                      <a:srgbClr val="00B0F0"/>
                    </a:solidFill>
                  </a:tcPr>
                </a:tc>
              </a:tr>
              <a:tr h="1872208">
                <a:tc>
                  <a:txBody>
                    <a:bodyPr/>
                    <a:lstStyle/>
                    <a:p>
                      <a:pPr algn="ctr"/>
                      <a:r>
                        <a:rPr lang="ru-RU" sz="5400" dirty="0" smtClean="0"/>
                        <a:t>6</a:t>
                      </a:r>
                      <a:endParaRPr lang="ru-RU" sz="5400" dirty="0"/>
                    </a:p>
                  </a:txBody>
                  <a:tcPr anchor="ctr">
                    <a:solidFill>
                      <a:srgbClr val="00B050"/>
                    </a:solidFill>
                  </a:tcPr>
                </a:tc>
                <a:tc>
                  <a:txBody>
                    <a:bodyPr/>
                    <a:lstStyle/>
                    <a:p>
                      <a:pPr algn="ctr"/>
                      <a:r>
                        <a:rPr lang="ru-RU" sz="5400" dirty="0" smtClean="0"/>
                        <a:t>7</a:t>
                      </a:r>
                      <a:endParaRPr lang="ru-RU" sz="5400" dirty="0"/>
                    </a:p>
                  </a:txBody>
                  <a:tcPr anchor="ctr">
                    <a:solidFill>
                      <a:srgbClr val="FF0000"/>
                    </a:solidFill>
                  </a:tcPr>
                </a:tc>
                <a:tc>
                  <a:txBody>
                    <a:bodyPr/>
                    <a:lstStyle/>
                    <a:p>
                      <a:pPr algn="ctr"/>
                      <a:r>
                        <a:rPr lang="ru-RU" sz="5400" dirty="0" smtClean="0"/>
                        <a:t>8</a:t>
                      </a:r>
                      <a:endParaRPr lang="ru-RU" sz="5400" dirty="0"/>
                    </a:p>
                  </a:txBody>
                  <a:tcPr anchor="ctr">
                    <a:solidFill>
                      <a:srgbClr val="00B050"/>
                    </a:solidFill>
                  </a:tcPr>
                </a:tc>
                <a:tc>
                  <a:txBody>
                    <a:bodyPr/>
                    <a:lstStyle/>
                    <a:p>
                      <a:pPr algn="ctr"/>
                      <a:r>
                        <a:rPr lang="ru-RU" sz="5400" dirty="0" smtClean="0"/>
                        <a:t>9</a:t>
                      </a:r>
                      <a:endParaRPr lang="ru-RU" sz="5400" dirty="0"/>
                    </a:p>
                  </a:txBody>
                  <a:tcPr anchor="ctr">
                    <a:solidFill>
                      <a:srgbClr val="00B0F0"/>
                    </a:solidFill>
                  </a:tcPr>
                </a:tc>
                <a:tc>
                  <a:txBody>
                    <a:bodyPr/>
                    <a:lstStyle/>
                    <a:p>
                      <a:pPr algn="ctr"/>
                      <a:r>
                        <a:rPr lang="ru-RU" sz="5400" dirty="0" smtClean="0"/>
                        <a:t>10</a:t>
                      </a:r>
                      <a:endParaRPr lang="ru-RU" sz="5400" dirty="0"/>
                    </a:p>
                  </a:txBody>
                  <a:tcPr anchor="ctr">
                    <a:solidFill>
                      <a:srgbClr val="00B050"/>
                    </a:solidFill>
                  </a:tcPr>
                </a:tc>
              </a:tr>
              <a:tr h="1872208">
                <a:tc>
                  <a:txBody>
                    <a:bodyPr/>
                    <a:lstStyle/>
                    <a:p>
                      <a:pPr algn="ctr"/>
                      <a:r>
                        <a:rPr lang="ru-RU" sz="5400" dirty="0" smtClean="0"/>
                        <a:t>11</a:t>
                      </a:r>
                      <a:endParaRPr lang="ru-RU" sz="5400" dirty="0"/>
                    </a:p>
                  </a:txBody>
                  <a:tcPr anchor="ctr">
                    <a:solidFill>
                      <a:srgbClr val="00B0F0"/>
                    </a:solidFill>
                  </a:tcPr>
                </a:tc>
                <a:tc>
                  <a:txBody>
                    <a:bodyPr/>
                    <a:lstStyle/>
                    <a:p>
                      <a:pPr algn="ctr"/>
                      <a:r>
                        <a:rPr lang="ru-RU" sz="5400" dirty="0" smtClean="0"/>
                        <a:t>12</a:t>
                      </a:r>
                      <a:endParaRPr lang="ru-RU" sz="5400" dirty="0"/>
                    </a:p>
                  </a:txBody>
                  <a:tcPr anchor="ctr">
                    <a:solidFill>
                      <a:srgbClr val="00B0F0"/>
                    </a:solidFill>
                  </a:tcPr>
                </a:tc>
                <a:tc>
                  <a:txBody>
                    <a:bodyPr/>
                    <a:lstStyle/>
                    <a:p>
                      <a:pPr algn="ctr"/>
                      <a:r>
                        <a:rPr lang="ru-RU" sz="5400" dirty="0" smtClean="0"/>
                        <a:t>13</a:t>
                      </a:r>
                      <a:endParaRPr lang="ru-RU" sz="5400" dirty="0"/>
                    </a:p>
                  </a:txBody>
                  <a:tcPr anchor="ctr">
                    <a:solidFill>
                      <a:srgbClr val="FF0000"/>
                    </a:solidFill>
                  </a:tcPr>
                </a:tc>
                <a:tc>
                  <a:txBody>
                    <a:bodyPr/>
                    <a:lstStyle/>
                    <a:p>
                      <a:pPr algn="ctr"/>
                      <a:r>
                        <a:rPr lang="ru-RU" sz="5400" dirty="0" smtClean="0"/>
                        <a:t>14</a:t>
                      </a:r>
                      <a:endParaRPr lang="ru-RU" sz="5400" dirty="0"/>
                    </a:p>
                  </a:txBody>
                  <a:tcPr anchor="ctr">
                    <a:solidFill>
                      <a:srgbClr val="00B050"/>
                    </a:solidFill>
                  </a:tcPr>
                </a:tc>
                <a:tc>
                  <a:txBody>
                    <a:bodyPr/>
                    <a:lstStyle/>
                    <a:p>
                      <a:pPr algn="ctr"/>
                      <a:r>
                        <a:rPr lang="ru-RU" sz="5400" dirty="0" smtClean="0"/>
                        <a:t>15</a:t>
                      </a:r>
                      <a:endParaRPr lang="ru-RU" sz="5400" dirty="0"/>
                    </a:p>
                  </a:txBody>
                  <a:tcPr anchor="ctr">
                    <a:solidFill>
                      <a:srgbClr val="FF0000"/>
                    </a:solidFill>
                  </a:tcPr>
                </a:tc>
              </a:tr>
            </a:tbl>
          </a:graphicData>
        </a:graphic>
      </p:graphicFrame>
      <p:pic>
        <p:nvPicPr>
          <p:cNvPr id="2" name="Рисунок 1" descr="mudryiy-filin.png"/>
          <p:cNvPicPr>
            <a:picLocks noChangeAspect="1"/>
          </p:cNvPicPr>
          <p:nvPr/>
        </p:nvPicPr>
        <p:blipFill>
          <a:blip r:embed="rId2" cstate="print"/>
          <a:stretch>
            <a:fillRect/>
          </a:stretch>
        </p:blipFill>
        <p:spPr>
          <a:xfrm>
            <a:off x="179512" y="4581128"/>
            <a:ext cx="1666359" cy="202828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мудрый филин.png"/>
          <p:cNvPicPr>
            <a:picLocks noChangeAspect="1"/>
          </p:cNvPicPr>
          <p:nvPr/>
        </p:nvPicPr>
        <p:blipFill>
          <a:blip r:embed="rId2" cstate="print"/>
          <a:stretch>
            <a:fillRect/>
          </a:stretch>
        </p:blipFill>
        <p:spPr>
          <a:xfrm>
            <a:off x="395536" y="3014002"/>
            <a:ext cx="5472608" cy="3412332"/>
          </a:xfrm>
          <a:prstGeom prst="rect">
            <a:avLst/>
          </a:prstGeom>
        </p:spPr>
      </p:pic>
      <p:sp>
        <p:nvSpPr>
          <p:cNvPr id="3" name="Прямоугольник 2"/>
          <p:cNvSpPr/>
          <p:nvPr/>
        </p:nvSpPr>
        <p:spPr>
          <a:xfrm>
            <a:off x="2339752" y="1628800"/>
            <a:ext cx="4968552" cy="156966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9600" b="1" i="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1 ТУР</a:t>
            </a:r>
            <a:endParaRPr lang="ru-RU" sz="9600" b="1" i="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6" name="Таблица 5"/>
          <p:cNvGraphicFramePr>
            <a:graphicFrameLocks noGrp="1"/>
          </p:cNvGraphicFramePr>
          <p:nvPr/>
        </p:nvGraphicFramePr>
        <p:xfrm>
          <a:off x="1524000" y="404663"/>
          <a:ext cx="7152455" cy="5616624"/>
        </p:xfrm>
        <a:graphic>
          <a:graphicData uri="http://schemas.openxmlformats.org/drawingml/2006/table">
            <a:tbl>
              <a:tblPr firstRow="1" bandRow="1">
                <a:tableStyleId>{5940675A-B579-460E-94D1-54222C63F5DA}</a:tableStyleId>
              </a:tblPr>
              <a:tblGrid>
                <a:gridCol w="1430491"/>
                <a:gridCol w="1430491"/>
                <a:gridCol w="1430491"/>
                <a:gridCol w="1430491"/>
                <a:gridCol w="1430491"/>
              </a:tblGrid>
              <a:tr h="1872208">
                <a:tc>
                  <a:txBody>
                    <a:bodyPr/>
                    <a:lstStyle/>
                    <a:p>
                      <a:pPr algn="ctr"/>
                      <a:r>
                        <a:rPr lang="ru-RU" sz="5400" dirty="0" smtClean="0"/>
                        <a:t>1</a:t>
                      </a:r>
                      <a:endParaRPr lang="ru-RU" sz="5400" dirty="0"/>
                    </a:p>
                  </a:txBody>
                  <a:tcPr anchor="ctr">
                    <a:noFill/>
                  </a:tcPr>
                </a:tc>
                <a:tc>
                  <a:txBody>
                    <a:bodyPr/>
                    <a:lstStyle/>
                    <a:p>
                      <a:pPr algn="ctr"/>
                      <a:r>
                        <a:rPr lang="ru-RU" sz="5400" dirty="0" smtClean="0"/>
                        <a:t>2</a:t>
                      </a:r>
                      <a:endParaRPr lang="ru-RU" sz="5400" dirty="0"/>
                    </a:p>
                  </a:txBody>
                  <a:tcPr anchor="ctr">
                    <a:noFill/>
                  </a:tcPr>
                </a:tc>
                <a:tc>
                  <a:txBody>
                    <a:bodyPr/>
                    <a:lstStyle/>
                    <a:p>
                      <a:pPr algn="ctr"/>
                      <a:r>
                        <a:rPr lang="ru-RU" sz="5400" dirty="0" smtClean="0"/>
                        <a:t>3</a:t>
                      </a:r>
                      <a:endParaRPr lang="ru-RU" sz="5400" dirty="0"/>
                    </a:p>
                  </a:txBody>
                  <a:tcPr anchor="ctr">
                    <a:noFill/>
                  </a:tcPr>
                </a:tc>
                <a:tc>
                  <a:txBody>
                    <a:bodyPr/>
                    <a:lstStyle/>
                    <a:p>
                      <a:pPr algn="ctr"/>
                      <a:r>
                        <a:rPr lang="ru-RU" sz="5400" dirty="0" smtClean="0"/>
                        <a:t>4</a:t>
                      </a:r>
                      <a:endParaRPr lang="ru-RU" sz="5400" dirty="0"/>
                    </a:p>
                  </a:txBody>
                  <a:tcPr anchor="ctr">
                    <a:noFill/>
                  </a:tcPr>
                </a:tc>
                <a:tc>
                  <a:txBody>
                    <a:bodyPr/>
                    <a:lstStyle/>
                    <a:p>
                      <a:pPr algn="ctr"/>
                      <a:r>
                        <a:rPr lang="ru-RU" sz="5400" dirty="0" smtClean="0"/>
                        <a:t>5</a:t>
                      </a:r>
                      <a:endParaRPr lang="ru-RU" sz="5400" dirty="0"/>
                    </a:p>
                  </a:txBody>
                  <a:tcPr anchor="ctr">
                    <a:noFill/>
                  </a:tcPr>
                </a:tc>
              </a:tr>
              <a:tr h="1872208">
                <a:tc>
                  <a:txBody>
                    <a:bodyPr/>
                    <a:lstStyle/>
                    <a:p>
                      <a:pPr algn="ctr"/>
                      <a:r>
                        <a:rPr lang="ru-RU" sz="5400" dirty="0" smtClean="0"/>
                        <a:t>6</a:t>
                      </a:r>
                      <a:endParaRPr lang="ru-RU" sz="5400" dirty="0"/>
                    </a:p>
                  </a:txBody>
                  <a:tcPr anchor="ctr">
                    <a:noFill/>
                  </a:tcPr>
                </a:tc>
                <a:tc>
                  <a:txBody>
                    <a:bodyPr/>
                    <a:lstStyle/>
                    <a:p>
                      <a:pPr algn="ctr"/>
                      <a:r>
                        <a:rPr lang="ru-RU" sz="5400" dirty="0" smtClean="0"/>
                        <a:t>7</a:t>
                      </a:r>
                      <a:endParaRPr lang="ru-RU" sz="5400" dirty="0"/>
                    </a:p>
                  </a:txBody>
                  <a:tcPr anchor="ctr">
                    <a:noFill/>
                  </a:tcPr>
                </a:tc>
                <a:tc>
                  <a:txBody>
                    <a:bodyPr/>
                    <a:lstStyle/>
                    <a:p>
                      <a:pPr algn="ctr"/>
                      <a:r>
                        <a:rPr lang="ru-RU" sz="5400" dirty="0" smtClean="0"/>
                        <a:t>8</a:t>
                      </a:r>
                      <a:endParaRPr lang="ru-RU" sz="5400" dirty="0"/>
                    </a:p>
                  </a:txBody>
                  <a:tcPr anchor="ctr">
                    <a:noFill/>
                  </a:tcPr>
                </a:tc>
                <a:tc>
                  <a:txBody>
                    <a:bodyPr/>
                    <a:lstStyle/>
                    <a:p>
                      <a:pPr algn="ctr"/>
                      <a:r>
                        <a:rPr lang="ru-RU" sz="5400" dirty="0" smtClean="0"/>
                        <a:t>9</a:t>
                      </a:r>
                      <a:endParaRPr lang="ru-RU" sz="5400" dirty="0"/>
                    </a:p>
                  </a:txBody>
                  <a:tcPr anchor="ctr">
                    <a:noFill/>
                  </a:tcPr>
                </a:tc>
                <a:tc>
                  <a:txBody>
                    <a:bodyPr/>
                    <a:lstStyle/>
                    <a:p>
                      <a:pPr algn="ctr"/>
                      <a:r>
                        <a:rPr lang="ru-RU" sz="5400" dirty="0" smtClean="0"/>
                        <a:t>10</a:t>
                      </a:r>
                      <a:endParaRPr lang="ru-RU" sz="5400" dirty="0"/>
                    </a:p>
                  </a:txBody>
                  <a:tcPr anchor="ctr">
                    <a:noFill/>
                  </a:tcPr>
                </a:tc>
              </a:tr>
              <a:tr h="1872208">
                <a:tc>
                  <a:txBody>
                    <a:bodyPr/>
                    <a:lstStyle/>
                    <a:p>
                      <a:pPr algn="ctr"/>
                      <a:r>
                        <a:rPr lang="ru-RU" sz="5400" dirty="0" smtClean="0"/>
                        <a:t>11</a:t>
                      </a:r>
                      <a:endParaRPr lang="ru-RU" sz="5400" dirty="0"/>
                    </a:p>
                  </a:txBody>
                  <a:tcPr anchor="ctr">
                    <a:noFill/>
                  </a:tcPr>
                </a:tc>
                <a:tc>
                  <a:txBody>
                    <a:bodyPr/>
                    <a:lstStyle/>
                    <a:p>
                      <a:pPr algn="ctr"/>
                      <a:r>
                        <a:rPr lang="ru-RU" sz="5400" dirty="0" smtClean="0"/>
                        <a:t>12</a:t>
                      </a:r>
                      <a:endParaRPr lang="ru-RU" sz="5400" dirty="0"/>
                    </a:p>
                  </a:txBody>
                  <a:tcPr anchor="ctr">
                    <a:noFill/>
                  </a:tcPr>
                </a:tc>
                <a:tc>
                  <a:txBody>
                    <a:bodyPr/>
                    <a:lstStyle/>
                    <a:p>
                      <a:pPr algn="ctr"/>
                      <a:r>
                        <a:rPr lang="ru-RU" sz="5400" dirty="0" smtClean="0"/>
                        <a:t>13</a:t>
                      </a:r>
                      <a:endParaRPr lang="ru-RU" sz="5400" dirty="0"/>
                    </a:p>
                  </a:txBody>
                  <a:tcPr anchor="ctr">
                    <a:noFill/>
                  </a:tcPr>
                </a:tc>
                <a:tc>
                  <a:txBody>
                    <a:bodyPr/>
                    <a:lstStyle/>
                    <a:p>
                      <a:pPr algn="ctr"/>
                      <a:r>
                        <a:rPr lang="ru-RU" sz="5400" dirty="0" smtClean="0"/>
                        <a:t>14</a:t>
                      </a:r>
                      <a:endParaRPr lang="ru-RU" sz="5400" dirty="0"/>
                    </a:p>
                  </a:txBody>
                  <a:tcPr anchor="ctr">
                    <a:noFill/>
                  </a:tcPr>
                </a:tc>
                <a:tc>
                  <a:txBody>
                    <a:bodyPr/>
                    <a:lstStyle/>
                    <a:p>
                      <a:pPr algn="ctr"/>
                      <a:r>
                        <a:rPr lang="ru-RU" sz="5400" dirty="0" smtClean="0"/>
                        <a:t>15</a:t>
                      </a:r>
                      <a:endParaRPr lang="ru-RU" sz="5400" dirty="0"/>
                    </a:p>
                  </a:txBody>
                  <a:tcPr anchor="ctr">
                    <a:noFill/>
                  </a:tcPr>
                </a:tc>
              </a:tr>
            </a:tbl>
          </a:graphicData>
        </a:graphic>
      </p:graphicFrame>
      <p:pic>
        <p:nvPicPr>
          <p:cNvPr id="2" name="Рисунок 1" descr="mudryiy-filin.png"/>
          <p:cNvPicPr>
            <a:picLocks noChangeAspect="1"/>
          </p:cNvPicPr>
          <p:nvPr/>
        </p:nvPicPr>
        <p:blipFill>
          <a:blip r:embed="rId2" cstate="print"/>
          <a:stretch>
            <a:fillRect/>
          </a:stretch>
        </p:blipFill>
        <p:spPr>
          <a:xfrm>
            <a:off x="179512" y="4581128"/>
            <a:ext cx="1666359" cy="2028289"/>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pic>
        <p:nvPicPr>
          <p:cNvPr id="2" name="Рисунок 1" descr="mudryiy-filin.png"/>
          <p:cNvPicPr>
            <a:picLocks noChangeAspect="1"/>
          </p:cNvPicPr>
          <p:nvPr/>
        </p:nvPicPr>
        <p:blipFill>
          <a:blip r:embed="rId2" cstate="print"/>
          <a:stretch>
            <a:fillRect/>
          </a:stretch>
        </p:blipFill>
        <p:spPr>
          <a:xfrm>
            <a:off x="179512" y="4581128"/>
            <a:ext cx="1666359" cy="2028289"/>
          </a:xfrm>
          <a:prstGeom prst="rect">
            <a:avLst/>
          </a:prstGeom>
        </p:spPr>
      </p:pic>
      <p:sp>
        <p:nvSpPr>
          <p:cNvPr id="5" name="Прямоугольник 4"/>
          <p:cNvSpPr/>
          <p:nvPr/>
        </p:nvSpPr>
        <p:spPr>
          <a:xfrm>
            <a:off x="1331640" y="1196752"/>
            <a:ext cx="6984776" cy="3046988"/>
          </a:xfrm>
          <a:prstGeom prst="rect">
            <a:avLst/>
          </a:prstGeom>
          <a:noFill/>
        </p:spPr>
        <p:txBody>
          <a:bodyPr wrap="square" lIns="91440" tIns="45720" rIns="91440" bIns="45720">
            <a:spAutoFit/>
          </a:bodyPr>
          <a:lstStyle/>
          <a:p>
            <a:pPr algn="ctr"/>
            <a:r>
              <a:rPr lang="ru-RU" sz="9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Итоги </a:t>
            </a:r>
          </a:p>
          <a:p>
            <a:pPr algn="ctr"/>
            <a:r>
              <a:rPr lang="ru-RU" sz="9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3 тура</a:t>
            </a:r>
            <a:endParaRPr lang="ru-RU" sz="9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10" dur="1000" fill="hold"/>
                                        <p:tgtEl>
                                          <p:spTgt spid="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404664"/>
            <a:ext cx="8640960" cy="2800767"/>
          </a:xfrm>
          <a:prstGeom prst="rect">
            <a:avLst/>
          </a:prstGeom>
          <a:noFill/>
        </p:spPr>
        <p:txBody>
          <a:bodyPr wrap="square" lIns="91440" tIns="45720" rIns="91440" bIns="45720">
            <a:spAutoFit/>
          </a:bodyPr>
          <a:lstStyle/>
          <a:p>
            <a:pPr algn="ctr"/>
            <a:r>
              <a:rPr lang="ru-RU" sz="8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Поздравление победителя!!!</a:t>
            </a:r>
            <a:endParaRPr lang="ru-RU" sz="88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3" name="Рисунок 2" descr="mudryiy-filin.png"/>
          <p:cNvPicPr>
            <a:picLocks noChangeAspect="1"/>
          </p:cNvPicPr>
          <p:nvPr/>
        </p:nvPicPr>
        <p:blipFill>
          <a:blip r:embed="rId2" cstate="print"/>
          <a:stretch>
            <a:fillRect/>
          </a:stretch>
        </p:blipFill>
        <p:spPr>
          <a:xfrm>
            <a:off x="3131840" y="2996952"/>
            <a:ext cx="2889133" cy="351664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мудрый филин.png"/>
          <p:cNvPicPr>
            <a:picLocks noChangeAspect="1"/>
          </p:cNvPicPr>
          <p:nvPr/>
        </p:nvPicPr>
        <p:blipFill>
          <a:blip r:embed="rId2" cstate="print"/>
          <a:stretch>
            <a:fillRect/>
          </a:stretch>
        </p:blipFill>
        <p:spPr>
          <a:xfrm>
            <a:off x="395536" y="4653136"/>
            <a:ext cx="2843808" cy="1773198"/>
          </a:xfrm>
          <a:prstGeom prst="rect">
            <a:avLst/>
          </a:prstGeom>
        </p:spPr>
      </p:pic>
      <p:sp>
        <p:nvSpPr>
          <p:cNvPr id="3" name="Прямоугольник 2"/>
          <p:cNvSpPr/>
          <p:nvPr/>
        </p:nvSpPr>
        <p:spPr>
          <a:xfrm>
            <a:off x="1115616" y="692697"/>
            <a:ext cx="7344816" cy="3539430"/>
          </a:xfrm>
          <a:prstGeom prst="rect">
            <a:avLst/>
          </a:prstGeom>
        </p:spPr>
        <p:style>
          <a:lnRef idx="3">
            <a:schemeClr val="lt1"/>
          </a:lnRef>
          <a:fillRef idx="1">
            <a:schemeClr val="accent6"/>
          </a:fillRef>
          <a:effectRef idx="1">
            <a:schemeClr val="accent6"/>
          </a:effectRef>
          <a:fontRef idx="minor">
            <a:schemeClr val="lt1"/>
          </a:fontRef>
        </p:style>
        <p:txBody>
          <a:bodyPr wrap="square">
            <a:spAutoFit/>
          </a:bodyPr>
          <a:lstStyle/>
          <a:p>
            <a:pPr algn="just"/>
            <a:r>
              <a:rPr lang="ru-RU" sz="2800" dirty="0">
                <a:latin typeface="Times New Roman" pitchFamily="18" charset="0"/>
                <a:cs typeface="Times New Roman" pitchFamily="18" charset="0"/>
              </a:rPr>
              <a:t>Участникам по очереди задаются вопросы. На обдумывание ответа  дается 15 секунд. По результатам тура игру продолжают только четверо. Если некоторые участники набрали одинаковое количество балов, задаются дополнительные вопросы до того момента, пока не определится победитель. Каждый правильный ответ оценивается в 1 </a:t>
            </a:r>
            <a:r>
              <a:rPr lang="ru-RU" sz="2800" dirty="0" smtClean="0">
                <a:latin typeface="Times New Roman" pitchFamily="18" charset="0"/>
                <a:cs typeface="Times New Roman" pitchFamily="18" charset="0"/>
              </a:rPr>
              <a:t>балл. </a:t>
            </a:r>
            <a:endParaRPr lang="ru-RU" sz="28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мудрый филин.png"/>
          <p:cNvPicPr>
            <a:picLocks noChangeAspect="1"/>
          </p:cNvPicPr>
          <p:nvPr/>
        </p:nvPicPr>
        <p:blipFill>
          <a:blip r:embed="rId2" cstate="print"/>
          <a:stretch>
            <a:fillRect/>
          </a:stretch>
        </p:blipFill>
        <p:spPr>
          <a:xfrm>
            <a:off x="395536" y="4653136"/>
            <a:ext cx="2843808" cy="1773198"/>
          </a:xfrm>
          <a:prstGeom prst="rect">
            <a:avLst/>
          </a:prstGeom>
        </p:spPr>
      </p:pic>
      <p:sp>
        <p:nvSpPr>
          <p:cNvPr id="3073" name="Rectangle 1"/>
          <p:cNvSpPr>
            <a:spLocks noChangeArrowheads="1"/>
          </p:cNvSpPr>
          <p:nvPr/>
        </p:nvSpPr>
        <p:spPr bwMode="auto">
          <a:xfrm>
            <a:off x="3059832" y="188640"/>
            <a:ext cx="3179075" cy="1077218"/>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3200" b="1" i="1" u="none" strike="noStrike" cap="none" normalizeH="0" baseline="0" dirty="0" smtClean="0">
                <a:ln>
                  <a:noFill/>
                </a:ln>
                <a:solidFill>
                  <a:srgbClr val="0070C0"/>
                </a:solidFill>
                <a:effectLst/>
                <a:latin typeface="Times New Roman" pitchFamily="18" charset="0"/>
                <a:ea typeface="Calibri" pitchFamily="34" charset="0"/>
                <a:cs typeface="Times New Roman" pitchFamily="18" charset="0"/>
              </a:rPr>
              <a:t>1 круг вопросов</a:t>
            </a:r>
            <a:endParaRPr kumimoji="0" lang="ru-RU" sz="3200" b="0" i="1"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3200" b="1" i="1" u="none" strike="noStrike" cap="none" normalizeH="0" baseline="0" dirty="0" smtClean="0">
                <a:ln>
                  <a:noFill/>
                </a:ln>
                <a:solidFill>
                  <a:srgbClr val="0070C0"/>
                </a:solidFill>
                <a:effectLst/>
                <a:latin typeface="Times New Roman" pitchFamily="18" charset="0"/>
                <a:ea typeface="Calibri" pitchFamily="34" charset="0"/>
                <a:cs typeface="Times New Roman" pitchFamily="18" charset="0"/>
              </a:rPr>
              <a:t>«Науки о языке»</a:t>
            </a:r>
            <a:endParaRPr kumimoji="0" lang="ru-RU" sz="3200" b="0" i="1" u="none" strike="noStrike" cap="none" normalizeH="0" baseline="0" dirty="0" smtClean="0">
              <a:ln>
                <a:noFill/>
              </a:ln>
              <a:solidFill>
                <a:schemeClr val="tx1"/>
              </a:solidFill>
              <a:effectLst/>
              <a:latin typeface="Arial" pitchFamily="34" charset="0"/>
              <a:cs typeface="Arial" pitchFamily="34" charset="0"/>
            </a:endParaRPr>
          </a:p>
        </p:txBody>
      </p:sp>
      <p:sp>
        <p:nvSpPr>
          <p:cNvPr id="4" name="Прямоугольник 3"/>
          <p:cNvSpPr/>
          <p:nvPr/>
        </p:nvSpPr>
        <p:spPr>
          <a:xfrm>
            <a:off x="395536" y="2276872"/>
            <a:ext cx="8352928" cy="1569660"/>
          </a:xfrm>
          <a:prstGeom prst="rect">
            <a:avLst/>
          </a:prstGeom>
        </p:spPr>
        <p:txBody>
          <a:bodyPr wrap="square">
            <a:spAutoFit/>
          </a:bodyPr>
          <a:lstStyle/>
          <a:p>
            <a:pPr algn="just"/>
            <a:r>
              <a:rPr lang="ru-RU" sz="3200" dirty="0">
                <a:latin typeface="Times New Roman" pitchFamily="18" charset="0"/>
                <a:cs typeface="Times New Roman" pitchFamily="18" charset="0"/>
              </a:rPr>
              <a:t>Как называется раздел науки о языке, который изучает  слово как </a:t>
            </a:r>
            <a:r>
              <a:rPr lang="ru-RU" sz="3200" dirty="0" smtClean="0">
                <a:latin typeface="Times New Roman" pitchFamily="18" charset="0"/>
                <a:cs typeface="Times New Roman" pitchFamily="18" charset="0"/>
              </a:rPr>
              <a:t>основную единицу </a:t>
            </a:r>
            <a:r>
              <a:rPr lang="ru-RU" sz="3200" dirty="0">
                <a:latin typeface="Times New Roman" pitchFamily="18" charset="0"/>
                <a:cs typeface="Times New Roman" pitchFamily="18" charset="0"/>
              </a:rPr>
              <a:t>языка и словарный состав?</a:t>
            </a:r>
          </a:p>
        </p:txBody>
      </p:sp>
      <p:sp>
        <p:nvSpPr>
          <p:cNvPr id="5" name="Прямоугольник 4"/>
          <p:cNvSpPr/>
          <p:nvPr/>
        </p:nvSpPr>
        <p:spPr>
          <a:xfrm>
            <a:off x="323528" y="2564904"/>
            <a:ext cx="8568952" cy="1077218"/>
          </a:xfrm>
          <a:prstGeom prst="rect">
            <a:avLst/>
          </a:prstGeom>
        </p:spPr>
        <p:txBody>
          <a:bodyPr wrap="square">
            <a:spAutoFit/>
          </a:bodyPr>
          <a:lstStyle/>
          <a:p>
            <a:r>
              <a:rPr lang="ru-RU" sz="3200" dirty="0" smtClean="0">
                <a:latin typeface="Times New Roman" pitchFamily="18" charset="0"/>
                <a:cs typeface="Times New Roman" pitchFamily="18" charset="0"/>
              </a:rPr>
              <a:t>Как называется раздел науки о языке, который изучает звуковой состав  языка?</a:t>
            </a:r>
            <a:endParaRPr lang="ru-RU" sz="3200" dirty="0">
              <a:latin typeface="Times New Roman" pitchFamily="18" charset="0"/>
              <a:cs typeface="Times New Roman" pitchFamily="18" charset="0"/>
            </a:endParaRPr>
          </a:p>
        </p:txBody>
      </p:sp>
      <p:sp>
        <p:nvSpPr>
          <p:cNvPr id="6" name="Прямоугольник 5"/>
          <p:cNvSpPr/>
          <p:nvPr/>
        </p:nvSpPr>
        <p:spPr>
          <a:xfrm>
            <a:off x="395536" y="2348880"/>
            <a:ext cx="8496944" cy="1077218"/>
          </a:xfrm>
          <a:prstGeom prst="rect">
            <a:avLst/>
          </a:prstGeom>
        </p:spPr>
        <p:txBody>
          <a:bodyPr wrap="square">
            <a:spAutoFit/>
          </a:bodyPr>
          <a:lstStyle/>
          <a:p>
            <a:pPr algn="just"/>
            <a:r>
              <a:rPr lang="ru-RU" sz="3200" dirty="0">
                <a:latin typeface="Times New Roman" pitchFamily="18" charset="0"/>
                <a:cs typeface="Times New Roman" pitchFamily="18" charset="0"/>
              </a:rPr>
              <a:t>Как называется раздел науки о языке, который изучает словосочетание, предложение текст</a:t>
            </a:r>
          </a:p>
        </p:txBody>
      </p:sp>
      <p:sp>
        <p:nvSpPr>
          <p:cNvPr id="7" name="Прямоугольник 6"/>
          <p:cNvSpPr/>
          <p:nvPr/>
        </p:nvSpPr>
        <p:spPr>
          <a:xfrm>
            <a:off x="467544" y="2564904"/>
            <a:ext cx="8352928" cy="1077218"/>
          </a:xfrm>
          <a:prstGeom prst="rect">
            <a:avLst/>
          </a:prstGeom>
        </p:spPr>
        <p:txBody>
          <a:bodyPr wrap="square">
            <a:spAutoFit/>
          </a:bodyPr>
          <a:lstStyle/>
          <a:p>
            <a:r>
              <a:rPr lang="ru-RU" sz="3200" dirty="0" smtClean="0">
                <a:latin typeface="Times New Roman" pitchFamily="18" charset="0"/>
                <a:cs typeface="Times New Roman" pitchFamily="18" charset="0"/>
              </a:rPr>
              <a:t>Как называется раздел науки о языке, который изучает способы образования слов?</a:t>
            </a:r>
            <a:endParaRPr lang="ru-RU" sz="3200" dirty="0">
              <a:latin typeface="Times New Roman" pitchFamily="18" charset="0"/>
              <a:cs typeface="Times New Roman" pitchFamily="18" charset="0"/>
            </a:endParaRPr>
          </a:p>
        </p:txBody>
      </p:sp>
      <p:sp>
        <p:nvSpPr>
          <p:cNvPr id="8" name="Прямоугольник 7"/>
          <p:cNvSpPr/>
          <p:nvPr/>
        </p:nvSpPr>
        <p:spPr>
          <a:xfrm>
            <a:off x="251520" y="2564904"/>
            <a:ext cx="8892480" cy="1077218"/>
          </a:xfrm>
          <a:prstGeom prst="rect">
            <a:avLst/>
          </a:prstGeom>
        </p:spPr>
        <p:txBody>
          <a:bodyPr wrap="square">
            <a:spAutoFit/>
          </a:bodyPr>
          <a:lstStyle/>
          <a:p>
            <a:r>
              <a:rPr lang="ru-RU" sz="3200" smtClean="0">
                <a:latin typeface="Times New Roman" pitchFamily="18" charset="0"/>
                <a:cs typeface="Times New Roman" pitchFamily="18" charset="0"/>
              </a:rPr>
              <a:t>Как называется раздел науки о языке, который изучает части речи, их категории и формы слов? </a:t>
            </a:r>
            <a:endParaRPr lang="ru-RU" sz="3200" dirty="0">
              <a:latin typeface="Times New Roman" pitchFamily="18" charset="0"/>
              <a:cs typeface="Times New Roman" pitchFamily="18" charset="0"/>
            </a:endParaRPr>
          </a:p>
        </p:txBody>
      </p:sp>
      <p:sp>
        <p:nvSpPr>
          <p:cNvPr id="9" name="Прямоугольник 8"/>
          <p:cNvSpPr/>
          <p:nvPr/>
        </p:nvSpPr>
        <p:spPr>
          <a:xfrm>
            <a:off x="179512" y="2492896"/>
            <a:ext cx="8712968" cy="1077218"/>
          </a:xfrm>
          <a:prstGeom prst="rect">
            <a:avLst/>
          </a:prstGeom>
        </p:spPr>
        <p:txBody>
          <a:bodyPr wrap="square">
            <a:spAutoFit/>
          </a:bodyPr>
          <a:lstStyle/>
          <a:p>
            <a:r>
              <a:rPr lang="ru-RU" sz="3200" dirty="0">
                <a:latin typeface="Times New Roman" pitchFamily="18" charset="0"/>
                <a:cs typeface="Times New Roman" pitchFamily="18" charset="0"/>
              </a:rPr>
              <a:t>Как называется раздел науки о языке, который изучает правила правописания слов?</a:t>
            </a:r>
          </a:p>
        </p:txBody>
      </p:sp>
      <p:sp>
        <p:nvSpPr>
          <p:cNvPr id="10" name="Прямоугольник 9"/>
          <p:cNvSpPr/>
          <p:nvPr/>
        </p:nvSpPr>
        <p:spPr>
          <a:xfrm>
            <a:off x="323528" y="2348880"/>
            <a:ext cx="8568952" cy="1569660"/>
          </a:xfrm>
          <a:prstGeom prst="rect">
            <a:avLst/>
          </a:prstGeom>
        </p:spPr>
        <p:txBody>
          <a:bodyPr wrap="square">
            <a:spAutoFit/>
          </a:bodyPr>
          <a:lstStyle/>
          <a:p>
            <a:r>
              <a:rPr lang="ru-RU" sz="3200" dirty="0" smtClean="0">
                <a:latin typeface="Times New Roman" pitchFamily="18" charset="0"/>
                <a:cs typeface="Times New Roman" pitchFamily="18" charset="0"/>
              </a:rPr>
              <a:t>Как называется раздел науки о языке, который изучает устойчивые словосочетания, цельные по своему значению? </a:t>
            </a:r>
            <a:endParaRPr lang="ru-RU" sz="3200" dirty="0">
              <a:latin typeface="Times New Roman" pitchFamily="18" charset="0"/>
              <a:cs typeface="Times New Roman" pitchFamily="18" charset="0"/>
            </a:endParaRPr>
          </a:p>
        </p:txBody>
      </p:sp>
      <p:sp>
        <p:nvSpPr>
          <p:cNvPr id="11" name="Прямоугольник 10"/>
          <p:cNvSpPr/>
          <p:nvPr/>
        </p:nvSpPr>
        <p:spPr>
          <a:xfrm>
            <a:off x="323528" y="2420888"/>
            <a:ext cx="8640960" cy="1080120"/>
          </a:xfrm>
          <a:prstGeom prst="rect">
            <a:avLst/>
          </a:prstGeom>
        </p:spPr>
        <p:txBody>
          <a:bodyPr wrap="square">
            <a:spAutoFit/>
          </a:bodyPr>
          <a:lstStyle/>
          <a:p>
            <a:r>
              <a:rPr lang="ru-RU" sz="3200" dirty="0">
                <a:latin typeface="Times New Roman" pitchFamily="18" charset="0"/>
                <a:cs typeface="Times New Roman" pitchFamily="18" charset="0"/>
              </a:rPr>
              <a:t>Как называется раздел науки о языке, который изучает стили речи?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withEffect">
                                  <p:stCondLst>
                                    <p:cond delay="0"/>
                                  </p:stCondLst>
                                  <p:childTnLst>
                                    <p:set>
                                      <p:cBhvr>
                                        <p:cTn id="6" dur="1" fill="hold">
                                          <p:stCondLst>
                                            <p:cond delay="0"/>
                                          </p:stCondLst>
                                        </p:cTn>
                                        <p:tgtEl>
                                          <p:spTgt spid="3073"/>
                                        </p:tgtEl>
                                        <p:attrNameLst>
                                          <p:attrName>style.visibility</p:attrName>
                                        </p:attrNameLst>
                                      </p:cBhvr>
                                      <p:to>
                                        <p:strVal val="visible"/>
                                      </p:to>
                                    </p:set>
                                    <p:anim calcmode="lin" valueType="num">
                                      <p:cBhvr>
                                        <p:cTn id="7" dur="500" decel="50000" fill="hold">
                                          <p:stCondLst>
                                            <p:cond delay="0"/>
                                          </p:stCondLst>
                                        </p:cTn>
                                        <p:tgtEl>
                                          <p:spTgt spid="307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07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073"/>
                                        </p:tgtEl>
                                        <p:attrNameLst>
                                          <p:attrName>ppt_w</p:attrName>
                                        </p:attrNameLst>
                                      </p:cBhvr>
                                      <p:tavLst>
                                        <p:tav tm="0">
                                          <p:val>
                                            <p:strVal val="#ppt_w*.05"/>
                                          </p:val>
                                        </p:tav>
                                        <p:tav tm="100000">
                                          <p:val>
                                            <p:strVal val="#ppt_w"/>
                                          </p:val>
                                        </p:tav>
                                      </p:tavLst>
                                    </p:anim>
                                    <p:anim calcmode="lin" valueType="num">
                                      <p:cBhvr>
                                        <p:cTn id="10" dur="1000" fill="hold"/>
                                        <p:tgtEl>
                                          <p:spTgt spid="307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07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07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07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073"/>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ppt_x</p:attrName>
                                        </p:attrNameLst>
                                      </p:cBhvr>
                                      <p:tavLst>
                                        <p:tav tm="0">
                                          <p:val>
                                            <p:strVal val="#ppt_x-.2"/>
                                          </p:val>
                                        </p:tav>
                                        <p:tav tm="100000">
                                          <p:val>
                                            <p:strVal val="#ppt_x"/>
                                          </p:val>
                                        </p:tav>
                                      </p:tavLst>
                                    </p:anim>
                                    <p:anim calcmode="lin" valueType="num">
                                      <p:cBhvr>
                                        <p:cTn id="20"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21" dur="10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xit" presetSubtype="4" fill="hold" grpId="1" nodeType="clickEffect">
                                  <p:stCondLst>
                                    <p:cond delay="0"/>
                                  </p:stCondLst>
                                  <p:childTnLst>
                                    <p:anim calcmode="lin" valueType="num">
                                      <p:cBhvr additive="base">
                                        <p:cTn id="25" dur="500"/>
                                        <p:tgtEl>
                                          <p:spTgt spid="4"/>
                                        </p:tgtEl>
                                        <p:attrNameLst>
                                          <p:attrName>ppt_x</p:attrName>
                                        </p:attrNameLst>
                                      </p:cBhvr>
                                      <p:tavLst>
                                        <p:tav tm="0">
                                          <p:val>
                                            <p:strVal val="ppt_x"/>
                                          </p:val>
                                        </p:tav>
                                        <p:tav tm="100000">
                                          <p:val>
                                            <p:strVal val="ppt_x"/>
                                          </p:val>
                                        </p:tav>
                                      </p:tavLst>
                                    </p:anim>
                                    <p:anim calcmode="lin" valueType="num">
                                      <p:cBhvr additive="base">
                                        <p:cTn id="26" dur="500"/>
                                        <p:tgtEl>
                                          <p:spTgt spid="4"/>
                                        </p:tgtEl>
                                        <p:attrNameLst>
                                          <p:attrName>ppt_y</p:attrName>
                                        </p:attrNameLst>
                                      </p:cBhvr>
                                      <p:tavLst>
                                        <p:tav tm="0">
                                          <p:val>
                                            <p:strVal val="ppt_y"/>
                                          </p:val>
                                        </p:tav>
                                        <p:tav tm="100000">
                                          <p:val>
                                            <p:strVal val="1+ppt_h/2"/>
                                          </p:val>
                                        </p:tav>
                                      </p:tavLst>
                                    </p:anim>
                                    <p:set>
                                      <p:cBhvr>
                                        <p:cTn id="27" dur="1" fill="hold">
                                          <p:stCondLst>
                                            <p:cond delay="499"/>
                                          </p:stCondLst>
                                        </p:cTn>
                                        <p:tgtEl>
                                          <p:spTgt spid="4"/>
                                        </p:tgtEl>
                                        <p:attrNameLst>
                                          <p:attrName>style.visibility</p:attrName>
                                        </p:attrNameLst>
                                      </p:cBhvr>
                                      <p:to>
                                        <p:strVal val="hidden"/>
                                      </p:to>
                                    </p:set>
                                  </p:childTnLst>
                                </p:cTn>
                              </p:par>
                            </p:childTnLst>
                          </p:cTn>
                        </p:par>
                        <p:par>
                          <p:cTn id="28" fill="hold">
                            <p:stCondLst>
                              <p:cond delay="500"/>
                            </p:stCondLst>
                            <p:childTnLst>
                              <p:par>
                                <p:cTn id="29" presetID="29" presetClass="entr" presetSubtype="0" fill="hold" nodeType="afterEffect">
                                  <p:stCondLst>
                                    <p:cond delay="0"/>
                                  </p:stCondLst>
                                  <p:childTnLst>
                                    <p:set>
                                      <p:cBhvr>
                                        <p:cTn id="30" dur="1" fill="hold">
                                          <p:stCondLst>
                                            <p:cond delay="0"/>
                                          </p:stCondLst>
                                        </p:cTn>
                                        <p:tgtEl>
                                          <p:spTgt spid="5">
                                            <p:txEl>
                                              <p:pRg st="0" end="0"/>
                                            </p:txEl>
                                          </p:spTgt>
                                        </p:tgtEl>
                                        <p:attrNameLst>
                                          <p:attrName>style.visibility</p:attrName>
                                        </p:attrNameLst>
                                      </p:cBhvr>
                                      <p:to>
                                        <p:strVal val="visible"/>
                                      </p:to>
                                    </p:set>
                                    <p:anim calcmode="lin" valueType="num">
                                      <p:cBhvr>
                                        <p:cTn id="31" dur="1000" fill="hold"/>
                                        <p:tgtEl>
                                          <p:spTgt spid="5">
                                            <p:txEl>
                                              <p:pRg st="0" end="0"/>
                                            </p:txEl>
                                          </p:spTgt>
                                        </p:tgtEl>
                                        <p:attrNameLst>
                                          <p:attrName>ppt_x</p:attrName>
                                        </p:attrNameLst>
                                      </p:cBhvr>
                                      <p:tavLst>
                                        <p:tav tm="0">
                                          <p:val>
                                            <p:strVal val="#ppt_x-.2"/>
                                          </p:val>
                                        </p:tav>
                                        <p:tav tm="100000">
                                          <p:val>
                                            <p:strVal val="#ppt_x"/>
                                          </p:val>
                                        </p:tav>
                                      </p:tavLst>
                                    </p:anim>
                                    <p:anim calcmode="lin" valueType="num">
                                      <p:cBhvr>
                                        <p:cTn id="32" dur="1000" fill="hold"/>
                                        <p:tgtEl>
                                          <p:spTgt spid="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33" dur="1000"/>
                                        <p:tgtEl>
                                          <p:spTgt spid="5">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xit" presetSubtype="4" fill="hold" nodeType="clickEffect">
                                  <p:stCondLst>
                                    <p:cond delay="0"/>
                                  </p:stCondLst>
                                  <p:childTnLst>
                                    <p:anim calcmode="lin" valueType="num">
                                      <p:cBhvr additive="base">
                                        <p:cTn id="37" dur="500"/>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38" dur="500"/>
                                        <p:tgtEl>
                                          <p:spTgt spid="5">
                                            <p:txEl>
                                              <p:pRg st="0" end="0"/>
                                            </p:txEl>
                                          </p:spTgt>
                                        </p:tgtEl>
                                        <p:attrNameLst>
                                          <p:attrName>ppt_y</p:attrName>
                                        </p:attrNameLst>
                                      </p:cBhvr>
                                      <p:tavLst>
                                        <p:tav tm="0">
                                          <p:val>
                                            <p:strVal val="ppt_y"/>
                                          </p:val>
                                        </p:tav>
                                        <p:tav tm="100000">
                                          <p:val>
                                            <p:strVal val="1+ppt_h/2"/>
                                          </p:val>
                                        </p:tav>
                                      </p:tavLst>
                                    </p:anim>
                                    <p:set>
                                      <p:cBhvr>
                                        <p:cTn id="39" dur="1" fill="hold">
                                          <p:stCondLst>
                                            <p:cond delay="499"/>
                                          </p:stCondLst>
                                        </p:cTn>
                                        <p:tgtEl>
                                          <p:spTgt spid="5">
                                            <p:txEl>
                                              <p:pRg st="0" end="0"/>
                                            </p:txEl>
                                          </p:spTgt>
                                        </p:tgtEl>
                                        <p:attrNameLst>
                                          <p:attrName>style.visibility</p:attrName>
                                        </p:attrNameLst>
                                      </p:cBhvr>
                                      <p:to>
                                        <p:strVal val="hidden"/>
                                      </p:to>
                                    </p:set>
                                  </p:childTnLst>
                                </p:cTn>
                              </p:par>
                            </p:childTnLst>
                          </p:cTn>
                        </p:par>
                        <p:par>
                          <p:cTn id="40" fill="hold">
                            <p:stCondLst>
                              <p:cond delay="500"/>
                            </p:stCondLst>
                            <p:childTnLst>
                              <p:par>
                                <p:cTn id="41" presetID="29" presetClass="entr" presetSubtype="0"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p:cTn id="43" dur="1000" fill="hold"/>
                                        <p:tgtEl>
                                          <p:spTgt spid="6"/>
                                        </p:tgtEl>
                                        <p:attrNameLst>
                                          <p:attrName>ppt_x</p:attrName>
                                        </p:attrNameLst>
                                      </p:cBhvr>
                                      <p:tavLst>
                                        <p:tav tm="0">
                                          <p:val>
                                            <p:strVal val="#ppt_x-.2"/>
                                          </p:val>
                                        </p:tav>
                                        <p:tav tm="100000">
                                          <p:val>
                                            <p:strVal val="#ppt_x"/>
                                          </p:val>
                                        </p:tav>
                                      </p:tavLst>
                                    </p:anim>
                                    <p:anim calcmode="lin" valueType="num">
                                      <p:cBhvr>
                                        <p:cTn id="44"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45" dur="1000"/>
                                        <p:tgtEl>
                                          <p:spTgt spid="6"/>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xit" presetSubtype="4" fill="hold" grpId="1" nodeType="clickEffect">
                                  <p:stCondLst>
                                    <p:cond delay="0"/>
                                  </p:stCondLst>
                                  <p:childTnLst>
                                    <p:anim calcmode="lin" valueType="num">
                                      <p:cBhvr additive="base">
                                        <p:cTn id="49" dur="500"/>
                                        <p:tgtEl>
                                          <p:spTgt spid="6"/>
                                        </p:tgtEl>
                                        <p:attrNameLst>
                                          <p:attrName>ppt_x</p:attrName>
                                        </p:attrNameLst>
                                      </p:cBhvr>
                                      <p:tavLst>
                                        <p:tav tm="0">
                                          <p:val>
                                            <p:strVal val="ppt_x"/>
                                          </p:val>
                                        </p:tav>
                                        <p:tav tm="100000">
                                          <p:val>
                                            <p:strVal val="ppt_x"/>
                                          </p:val>
                                        </p:tav>
                                      </p:tavLst>
                                    </p:anim>
                                    <p:anim calcmode="lin" valueType="num">
                                      <p:cBhvr additive="base">
                                        <p:cTn id="50" dur="500"/>
                                        <p:tgtEl>
                                          <p:spTgt spid="6"/>
                                        </p:tgtEl>
                                        <p:attrNameLst>
                                          <p:attrName>ppt_y</p:attrName>
                                        </p:attrNameLst>
                                      </p:cBhvr>
                                      <p:tavLst>
                                        <p:tav tm="0">
                                          <p:val>
                                            <p:strVal val="ppt_y"/>
                                          </p:val>
                                        </p:tav>
                                        <p:tav tm="100000">
                                          <p:val>
                                            <p:strVal val="1+ppt_h/2"/>
                                          </p:val>
                                        </p:tav>
                                      </p:tavLst>
                                    </p:anim>
                                    <p:set>
                                      <p:cBhvr>
                                        <p:cTn id="51" dur="1" fill="hold">
                                          <p:stCondLst>
                                            <p:cond delay="499"/>
                                          </p:stCondLst>
                                        </p:cTn>
                                        <p:tgtEl>
                                          <p:spTgt spid="6"/>
                                        </p:tgtEl>
                                        <p:attrNameLst>
                                          <p:attrName>style.visibility</p:attrName>
                                        </p:attrNameLst>
                                      </p:cBhvr>
                                      <p:to>
                                        <p:strVal val="hidden"/>
                                      </p:to>
                                    </p:set>
                                  </p:childTnLst>
                                </p:cTn>
                              </p:par>
                            </p:childTnLst>
                          </p:cTn>
                        </p:par>
                        <p:par>
                          <p:cTn id="52" fill="hold">
                            <p:stCondLst>
                              <p:cond delay="500"/>
                            </p:stCondLst>
                            <p:childTnLst>
                              <p:par>
                                <p:cTn id="53" presetID="29" presetClass="entr" presetSubtype="0" fill="hold" grpId="0" nodeType="afterEffect">
                                  <p:stCondLst>
                                    <p:cond delay="0"/>
                                  </p:stCondLst>
                                  <p:childTnLst>
                                    <p:set>
                                      <p:cBhvr>
                                        <p:cTn id="54" dur="1" fill="hold">
                                          <p:stCondLst>
                                            <p:cond delay="0"/>
                                          </p:stCondLst>
                                        </p:cTn>
                                        <p:tgtEl>
                                          <p:spTgt spid="7"/>
                                        </p:tgtEl>
                                        <p:attrNameLst>
                                          <p:attrName>style.visibility</p:attrName>
                                        </p:attrNameLst>
                                      </p:cBhvr>
                                      <p:to>
                                        <p:strVal val="visible"/>
                                      </p:to>
                                    </p:set>
                                    <p:anim calcmode="lin" valueType="num">
                                      <p:cBhvr>
                                        <p:cTn id="55" dur="1000" fill="hold"/>
                                        <p:tgtEl>
                                          <p:spTgt spid="7"/>
                                        </p:tgtEl>
                                        <p:attrNameLst>
                                          <p:attrName>ppt_x</p:attrName>
                                        </p:attrNameLst>
                                      </p:cBhvr>
                                      <p:tavLst>
                                        <p:tav tm="0">
                                          <p:val>
                                            <p:strVal val="#ppt_x-.2"/>
                                          </p:val>
                                        </p:tav>
                                        <p:tav tm="100000">
                                          <p:val>
                                            <p:strVal val="#ppt_x"/>
                                          </p:val>
                                        </p:tav>
                                      </p:tavLst>
                                    </p:anim>
                                    <p:anim calcmode="lin" valueType="num">
                                      <p:cBhvr>
                                        <p:cTn id="56"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57" dur="1000"/>
                                        <p:tgtEl>
                                          <p:spTgt spid="7"/>
                                        </p:tgtEl>
                                      </p:cBhvr>
                                    </p:animEffect>
                                  </p:childTnLst>
                                </p:cTn>
                              </p:par>
                            </p:childTnLst>
                          </p:cTn>
                        </p:par>
                      </p:childTnLst>
                    </p:cTn>
                  </p:par>
                  <p:par>
                    <p:cTn id="58" fill="hold">
                      <p:stCondLst>
                        <p:cond delay="indefinite"/>
                      </p:stCondLst>
                      <p:childTnLst>
                        <p:par>
                          <p:cTn id="59" fill="hold">
                            <p:stCondLst>
                              <p:cond delay="0"/>
                            </p:stCondLst>
                            <p:childTnLst>
                              <p:par>
                                <p:cTn id="60" presetID="2" presetClass="exit" presetSubtype="4" fill="hold" grpId="1" nodeType="clickEffect">
                                  <p:stCondLst>
                                    <p:cond delay="0"/>
                                  </p:stCondLst>
                                  <p:childTnLst>
                                    <p:anim calcmode="lin" valueType="num">
                                      <p:cBhvr additive="base">
                                        <p:cTn id="61" dur="500"/>
                                        <p:tgtEl>
                                          <p:spTgt spid="7"/>
                                        </p:tgtEl>
                                        <p:attrNameLst>
                                          <p:attrName>ppt_x</p:attrName>
                                        </p:attrNameLst>
                                      </p:cBhvr>
                                      <p:tavLst>
                                        <p:tav tm="0">
                                          <p:val>
                                            <p:strVal val="ppt_x"/>
                                          </p:val>
                                        </p:tav>
                                        <p:tav tm="100000">
                                          <p:val>
                                            <p:strVal val="ppt_x"/>
                                          </p:val>
                                        </p:tav>
                                      </p:tavLst>
                                    </p:anim>
                                    <p:anim calcmode="lin" valueType="num">
                                      <p:cBhvr additive="base">
                                        <p:cTn id="62" dur="500"/>
                                        <p:tgtEl>
                                          <p:spTgt spid="7"/>
                                        </p:tgtEl>
                                        <p:attrNameLst>
                                          <p:attrName>ppt_y</p:attrName>
                                        </p:attrNameLst>
                                      </p:cBhvr>
                                      <p:tavLst>
                                        <p:tav tm="0">
                                          <p:val>
                                            <p:strVal val="ppt_y"/>
                                          </p:val>
                                        </p:tav>
                                        <p:tav tm="100000">
                                          <p:val>
                                            <p:strVal val="1+ppt_h/2"/>
                                          </p:val>
                                        </p:tav>
                                      </p:tavLst>
                                    </p:anim>
                                    <p:set>
                                      <p:cBhvr>
                                        <p:cTn id="63" dur="1" fill="hold">
                                          <p:stCondLst>
                                            <p:cond delay="499"/>
                                          </p:stCondLst>
                                        </p:cTn>
                                        <p:tgtEl>
                                          <p:spTgt spid="7"/>
                                        </p:tgtEl>
                                        <p:attrNameLst>
                                          <p:attrName>style.visibility</p:attrName>
                                        </p:attrNameLst>
                                      </p:cBhvr>
                                      <p:to>
                                        <p:strVal val="hidden"/>
                                      </p:to>
                                    </p:set>
                                  </p:childTnLst>
                                </p:cTn>
                              </p:par>
                            </p:childTnLst>
                          </p:cTn>
                        </p:par>
                        <p:par>
                          <p:cTn id="64" fill="hold">
                            <p:stCondLst>
                              <p:cond delay="500"/>
                            </p:stCondLst>
                            <p:childTnLst>
                              <p:par>
                                <p:cTn id="65" presetID="29" presetClass="entr" presetSubtype="0" fill="hold" grpId="0" nodeType="afterEffect">
                                  <p:stCondLst>
                                    <p:cond delay="0"/>
                                  </p:stCondLst>
                                  <p:childTnLst>
                                    <p:set>
                                      <p:cBhvr>
                                        <p:cTn id="66" dur="1" fill="hold">
                                          <p:stCondLst>
                                            <p:cond delay="0"/>
                                          </p:stCondLst>
                                        </p:cTn>
                                        <p:tgtEl>
                                          <p:spTgt spid="8"/>
                                        </p:tgtEl>
                                        <p:attrNameLst>
                                          <p:attrName>style.visibility</p:attrName>
                                        </p:attrNameLst>
                                      </p:cBhvr>
                                      <p:to>
                                        <p:strVal val="visible"/>
                                      </p:to>
                                    </p:set>
                                    <p:anim calcmode="lin" valueType="num">
                                      <p:cBhvr>
                                        <p:cTn id="67" dur="1000" fill="hold"/>
                                        <p:tgtEl>
                                          <p:spTgt spid="8"/>
                                        </p:tgtEl>
                                        <p:attrNameLst>
                                          <p:attrName>ppt_x</p:attrName>
                                        </p:attrNameLst>
                                      </p:cBhvr>
                                      <p:tavLst>
                                        <p:tav tm="0">
                                          <p:val>
                                            <p:strVal val="#ppt_x-.2"/>
                                          </p:val>
                                        </p:tav>
                                        <p:tav tm="100000">
                                          <p:val>
                                            <p:strVal val="#ppt_x"/>
                                          </p:val>
                                        </p:tav>
                                      </p:tavLst>
                                    </p:anim>
                                    <p:anim calcmode="lin" valueType="num">
                                      <p:cBhvr>
                                        <p:cTn id="68"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69" dur="1000"/>
                                        <p:tgtEl>
                                          <p:spTgt spid="8"/>
                                        </p:tgtEl>
                                      </p:cBhvr>
                                    </p:animEffect>
                                  </p:childTnLst>
                                </p:cTn>
                              </p:par>
                            </p:childTnLst>
                          </p:cTn>
                        </p:par>
                      </p:childTnLst>
                    </p:cTn>
                  </p:par>
                  <p:par>
                    <p:cTn id="70" fill="hold">
                      <p:stCondLst>
                        <p:cond delay="indefinite"/>
                      </p:stCondLst>
                      <p:childTnLst>
                        <p:par>
                          <p:cTn id="71" fill="hold">
                            <p:stCondLst>
                              <p:cond delay="0"/>
                            </p:stCondLst>
                            <p:childTnLst>
                              <p:par>
                                <p:cTn id="72" presetID="2" presetClass="exit" presetSubtype="4" fill="hold" grpId="1" nodeType="clickEffect">
                                  <p:stCondLst>
                                    <p:cond delay="0"/>
                                  </p:stCondLst>
                                  <p:childTnLst>
                                    <p:anim calcmode="lin" valueType="num">
                                      <p:cBhvr additive="base">
                                        <p:cTn id="73" dur="500"/>
                                        <p:tgtEl>
                                          <p:spTgt spid="8"/>
                                        </p:tgtEl>
                                        <p:attrNameLst>
                                          <p:attrName>ppt_x</p:attrName>
                                        </p:attrNameLst>
                                      </p:cBhvr>
                                      <p:tavLst>
                                        <p:tav tm="0">
                                          <p:val>
                                            <p:strVal val="ppt_x"/>
                                          </p:val>
                                        </p:tav>
                                        <p:tav tm="100000">
                                          <p:val>
                                            <p:strVal val="ppt_x"/>
                                          </p:val>
                                        </p:tav>
                                      </p:tavLst>
                                    </p:anim>
                                    <p:anim calcmode="lin" valueType="num">
                                      <p:cBhvr additive="base">
                                        <p:cTn id="74" dur="500"/>
                                        <p:tgtEl>
                                          <p:spTgt spid="8"/>
                                        </p:tgtEl>
                                        <p:attrNameLst>
                                          <p:attrName>ppt_y</p:attrName>
                                        </p:attrNameLst>
                                      </p:cBhvr>
                                      <p:tavLst>
                                        <p:tav tm="0">
                                          <p:val>
                                            <p:strVal val="ppt_y"/>
                                          </p:val>
                                        </p:tav>
                                        <p:tav tm="100000">
                                          <p:val>
                                            <p:strVal val="1+ppt_h/2"/>
                                          </p:val>
                                        </p:tav>
                                      </p:tavLst>
                                    </p:anim>
                                    <p:set>
                                      <p:cBhvr>
                                        <p:cTn id="75" dur="1" fill="hold">
                                          <p:stCondLst>
                                            <p:cond delay="499"/>
                                          </p:stCondLst>
                                        </p:cTn>
                                        <p:tgtEl>
                                          <p:spTgt spid="8"/>
                                        </p:tgtEl>
                                        <p:attrNameLst>
                                          <p:attrName>style.visibility</p:attrName>
                                        </p:attrNameLst>
                                      </p:cBhvr>
                                      <p:to>
                                        <p:strVal val="hidden"/>
                                      </p:to>
                                    </p:set>
                                  </p:childTnLst>
                                </p:cTn>
                              </p:par>
                            </p:childTnLst>
                          </p:cTn>
                        </p:par>
                        <p:par>
                          <p:cTn id="76" fill="hold">
                            <p:stCondLst>
                              <p:cond delay="500"/>
                            </p:stCondLst>
                            <p:childTnLst>
                              <p:par>
                                <p:cTn id="77" presetID="29" presetClass="entr" presetSubtype="0" fill="hold" grpId="0" nodeType="afterEffect">
                                  <p:stCondLst>
                                    <p:cond delay="0"/>
                                  </p:stCondLst>
                                  <p:childTnLst>
                                    <p:set>
                                      <p:cBhvr>
                                        <p:cTn id="78" dur="1" fill="hold">
                                          <p:stCondLst>
                                            <p:cond delay="0"/>
                                          </p:stCondLst>
                                        </p:cTn>
                                        <p:tgtEl>
                                          <p:spTgt spid="9"/>
                                        </p:tgtEl>
                                        <p:attrNameLst>
                                          <p:attrName>style.visibility</p:attrName>
                                        </p:attrNameLst>
                                      </p:cBhvr>
                                      <p:to>
                                        <p:strVal val="visible"/>
                                      </p:to>
                                    </p:set>
                                    <p:anim calcmode="lin" valueType="num">
                                      <p:cBhvr>
                                        <p:cTn id="79" dur="1000" fill="hold"/>
                                        <p:tgtEl>
                                          <p:spTgt spid="9"/>
                                        </p:tgtEl>
                                        <p:attrNameLst>
                                          <p:attrName>ppt_x</p:attrName>
                                        </p:attrNameLst>
                                      </p:cBhvr>
                                      <p:tavLst>
                                        <p:tav tm="0">
                                          <p:val>
                                            <p:strVal val="#ppt_x-.2"/>
                                          </p:val>
                                        </p:tav>
                                        <p:tav tm="100000">
                                          <p:val>
                                            <p:strVal val="#ppt_x"/>
                                          </p:val>
                                        </p:tav>
                                      </p:tavLst>
                                    </p:anim>
                                    <p:anim calcmode="lin" valueType="num">
                                      <p:cBhvr>
                                        <p:cTn id="80"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81" dur="1000"/>
                                        <p:tgtEl>
                                          <p:spTgt spid="9"/>
                                        </p:tgtEl>
                                      </p:cBhvr>
                                    </p:animEffect>
                                  </p:childTnLst>
                                </p:cTn>
                              </p:par>
                            </p:childTnLst>
                          </p:cTn>
                        </p:par>
                      </p:childTnLst>
                    </p:cTn>
                  </p:par>
                  <p:par>
                    <p:cTn id="82" fill="hold">
                      <p:stCondLst>
                        <p:cond delay="indefinite"/>
                      </p:stCondLst>
                      <p:childTnLst>
                        <p:par>
                          <p:cTn id="83" fill="hold">
                            <p:stCondLst>
                              <p:cond delay="0"/>
                            </p:stCondLst>
                            <p:childTnLst>
                              <p:par>
                                <p:cTn id="84" presetID="2" presetClass="exit" presetSubtype="4" fill="hold" grpId="1" nodeType="clickEffect">
                                  <p:stCondLst>
                                    <p:cond delay="0"/>
                                  </p:stCondLst>
                                  <p:childTnLst>
                                    <p:anim calcmode="lin" valueType="num">
                                      <p:cBhvr additive="base">
                                        <p:cTn id="85" dur="500"/>
                                        <p:tgtEl>
                                          <p:spTgt spid="9"/>
                                        </p:tgtEl>
                                        <p:attrNameLst>
                                          <p:attrName>ppt_x</p:attrName>
                                        </p:attrNameLst>
                                      </p:cBhvr>
                                      <p:tavLst>
                                        <p:tav tm="0">
                                          <p:val>
                                            <p:strVal val="ppt_x"/>
                                          </p:val>
                                        </p:tav>
                                        <p:tav tm="100000">
                                          <p:val>
                                            <p:strVal val="ppt_x"/>
                                          </p:val>
                                        </p:tav>
                                      </p:tavLst>
                                    </p:anim>
                                    <p:anim calcmode="lin" valueType="num">
                                      <p:cBhvr additive="base">
                                        <p:cTn id="86" dur="500"/>
                                        <p:tgtEl>
                                          <p:spTgt spid="9"/>
                                        </p:tgtEl>
                                        <p:attrNameLst>
                                          <p:attrName>ppt_y</p:attrName>
                                        </p:attrNameLst>
                                      </p:cBhvr>
                                      <p:tavLst>
                                        <p:tav tm="0">
                                          <p:val>
                                            <p:strVal val="ppt_y"/>
                                          </p:val>
                                        </p:tav>
                                        <p:tav tm="100000">
                                          <p:val>
                                            <p:strVal val="1+ppt_h/2"/>
                                          </p:val>
                                        </p:tav>
                                      </p:tavLst>
                                    </p:anim>
                                    <p:set>
                                      <p:cBhvr>
                                        <p:cTn id="87" dur="1" fill="hold">
                                          <p:stCondLst>
                                            <p:cond delay="499"/>
                                          </p:stCondLst>
                                        </p:cTn>
                                        <p:tgtEl>
                                          <p:spTgt spid="9"/>
                                        </p:tgtEl>
                                        <p:attrNameLst>
                                          <p:attrName>style.visibility</p:attrName>
                                        </p:attrNameLst>
                                      </p:cBhvr>
                                      <p:to>
                                        <p:strVal val="hidden"/>
                                      </p:to>
                                    </p:set>
                                  </p:childTnLst>
                                </p:cTn>
                              </p:par>
                            </p:childTnLst>
                          </p:cTn>
                        </p:par>
                        <p:par>
                          <p:cTn id="88" fill="hold">
                            <p:stCondLst>
                              <p:cond delay="500"/>
                            </p:stCondLst>
                            <p:childTnLst>
                              <p:par>
                                <p:cTn id="89" presetID="29" presetClass="entr" presetSubtype="0" fill="hold" grpId="0" nodeType="afterEffect">
                                  <p:stCondLst>
                                    <p:cond delay="0"/>
                                  </p:stCondLst>
                                  <p:childTnLst>
                                    <p:set>
                                      <p:cBhvr>
                                        <p:cTn id="90" dur="1" fill="hold">
                                          <p:stCondLst>
                                            <p:cond delay="0"/>
                                          </p:stCondLst>
                                        </p:cTn>
                                        <p:tgtEl>
                                          <p:spTgt spid="10"/>
                                        </p:tgtEl>
                                        <p:attrNameLst>
                                          <p:attrName>style.visibility</p:attrName>
                                        </p:attrNameLst>
                                      </p:cBhvr>
                                      <p:to>
                                        <p:strVal val="visible"/>
                                      </p:to>
                                    </p:set>
                                    <p:anim calcmode="lin" valueType="num">
                                      <p:cBhvr>
                                        <p:cTn id="91" dur="1000" fill="hold"/>
                                        <p:tgtEl>
                                          <p:spTgt spid="10"/>
                                        </p:tgtEl>
                                        <p:attrNameLst>
                                          <p:attrName>ppt_x</p:attrName>
                                        </p:attrNameLst>
                                      </p:cBhvr>
                                      <p:tavLst>
                                        <p:tav tm="0">
                                          <p:val>
                                            <p:strVal val="#ppt_x-.2"/>
                                          </p:val>
                                        </p:tav>
                                        <p:tav tm="100000">
                                          <p:val>
                                            <p:strVal val="#ppt_x"/>
                                          </p:val>
                                        </p:tav>
                                      </p:tavLst>
                                    </p:anim>
                                    <p:anim calcmode="lin" valueType="num">
                                      <p:cBhvr>
                                        <p:cTn id="92"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93" dur="1000"/>
                                        <p:tgtEl>
                                          <p:spTgt spid="10"/>
                                        </p:tgtEl>
                                      </p:cBhvr>
                                    </p:animEffect>
                                  </p:childTnLst>
                                </p:cTn>
                              </p:par>
                            </p:childTnLst>
                          </p:cTn>
                        </p:par>
                      </p:childTnLst>
                    </p:cTn>
                  </p:par>
                  <p:par>
                    <p:cTn id="94" fill="hold">
                      <p:stCondLst>
                        <p:cond delay="indefinite"/>
                      </p:stCondLst>
                      <p:childTnLst>
                        <p:par>
                          <p:cTn id="95" fill="hold">
                            <p:stCondLst>
                              <p:cond delay="0"/>
                            </p:stCondLst>
                            <p:childTnLst>
                              <p:par>
                                <p:cTn id="96" presetID="2" presetClass="exit" presetSubtype="4" fill="hold" grpId="1" nodeType="clickEffect">
                                  <p:stCondLst>
                                    <p:cond delay="0"/>
                                  </p:stCondLst>
                                  <p:childTnLst>
                                    <p:anim calcmode="lin" valueType="num">
                                      <p:cBhvr additive="base">
                                        <p:cTn id="97" dur="500"/>
                                        <p:tgtEl>
                                          <p:spTgt spid="10"/>
                                        </p:tgtEl>
                                        <p:attrNameLst>
                                          <p:attrName>ppt_x</p:attrName>
                                        </p:attrNameLst>
                                      </p:cBhvr>
                                      <p:tavLst>
                                        <p:tav tm="0">
                                          <p:val>
                                            <p:strVal val="ppt_x"/>
                                          </p:val>
                                        </p:tav>
                                        <p:tav tm="100000">
                                          <p:val>
                                            <p:strVal val="ppt_x"/>
                                          </p:val>
                                        </p:tav>
                                      </p:tavLst>
                                    </p:anim>
                                    <p:anim calcmode="lin" valueType="num">
                                      <p:cBhvr additive="base">
                                        <p:cTn id="98" dur="500"/>
                                        <p:tgtEl>
                                          <p:spTgt spid="10"/>
                                        </p:tgtEl>
                                        <p:attrNameLst>
                                          <p:attrName>ppt_y</p:attrName>
                                        </p:attrNameLst>
                                      </p:cBhvr>
                                      <p:tavLst>
                                        <p:tav tm="0">
                                          <p:val>
                                            <p:strVal val="ppt_y"/>
                                          </p:val>
                                        </p:tav>
                                        <p:tav tm="100000">
                                          <p:val>
                                            <p:strVal val="1+ppt_h/2"/>
                                          </p:val>
                                        </p:tav>
                                      </p:tavLst>
                                    </p:anim>
                                    <p:set>
                                      <p:cBhvr>
                                        <p:cTn id="99" dur="1" fill="hold">
                                          <p:stCondLst>
                                            <p:cond delay="499"/>
                                          </p:stCondLst>
                                        </p:cTn>
                                        <p:tgtEl>
                                          <p:spTgt spid="10"/>
                                        </p:tgtEl>
                                        <p:attrNameLst>
                                          <p:attrName>style.visibility</p:attrName>
                                        </p:attrNameLst>
                                      </p:cBhvr>
                                      <p:to>
                                        <p:strVal val="hidden"/>
                                      </p:to>
                                    </p:set>
                                  </p:childTnLst>
                                </p:cTn>
                              </p:par>
                            </p:childTnLst>
                          </p:cTn>
                        </p:par>
                        <p:par>
                          <p:cTn id="100" fill="hold">
                            <p:stCondLst>
                              <p:cond delay="500"/>
                            </p:stCondLst>
                            <p:childTnLst>
                              <p:par>
                                <p:cTn id="101" presetID="29" presetClass="entr" presetSubtype="0" fill="hold" grpId="0" nodeType="afterEffect">
                                  <p:stCondLst>
                                    <p:cond delay="0"/>
                                  </p:stCondLst>
                                  <p:childTnLst>
                                    <p:set>
                                      <p:cBhvr>
                                        <p:cTn id="102" dur="1" fill="hold">
                                          <p:stCondLst>
                                            <p:cond delay="0"/>
                                          </p:stCondLst>
                                        </p:cTn>
                                        <p:tgtEl>
                                          <p:spTgt spid="11"/>
                                        </p:tgtEl>
                                        <p:attrNameLst>
                                          <p:attrName>style.visibility</p:attrName>
                                        </p:attrNameLst>
                                      </p:cBhvr>
                                      <p:to>
                                        <p:strVal val="visible"/>
                                      </p:to>
                                    </p:set>
                                    <p:anim calcmode="lin" valueType="num">
                                      <p:cBhvr>
                                        <p:cTn id="103" dur="1000" fill="hold"/>
                                        <p:tgtEl>
                                          <p:spTgt spid="11"/>
                                        </p:tgtEl>
                                        <p:attrNameLst>
                                          <p:attrName>ppt_x</p:attrName>
                                        </p:attrNameLst>
                                      </p:cBhvr>
                                      <p:tavLst>
                                        <p:tav tm="0">
                                          <p:val>
                                            <p:strVal val="#ppt_x-.2"/>
                                          </p:val>
                                        </p:tav>
                                        <p:tav tm="100000">
                                          <p:val>
                                            <p:strVal val="#ppt_x"/>
                                          </p:val>
                                        </p:tav>
                                      </p:tavLst>
                                    </p:anim>
                                    <p:anim calcmode="lin" valueType="num">
                                      <p:cBhvr>
                                        <p:cTn id="104"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105" dur="1000"/>
                                        <p:tgtEl>
                                          <p:spTgt spid="11"/>
                                        </p:tgtEl>
                                      </p:cBhvr>
                                    </p:animEffect>
                                  </p:childTnLst>
                                </p:cTn>
                              </p:par>
                            </p:childTnLst>
                          </p:cTn>
                        </p:par>
                      </p:childTnLst>
                    </p:cTn>
                  </p:par>
                  <p:par>
                    <p:cTn id="106" fill="hold">
                      <p:stCondLst>
                        <p:cond delay="indefinite"/>
                      </p:stCondLst>
                      <p:childTnLst>
                        <p:par>
                          <p:cTn id="107" fill="hold">
                            <p:stCondLst>
                              <p:cond delay="0"/>
                            </p:stCondLst>
                            <p:childTnLst>
                              <p:par>
                                <p:cTn id="108" presetID="2" presetClass="exit" presetSubtype="4" fill="hold" grpId="1" nodeType="clickEffect">
                                  <p:stCondLst>
                                    <p:cond delay="0"/>
                                  </p:stCondLst>
                                  <p:childTnLst>
                                    <p:anim calcmode="lin" valueType="num">
                                      <p:cBhvr additive="base">
                                        <p:cTn id="109" dur="500"/>
                                        <p:tgtEl>
                                          <p:spTgt spid="11"/>
                                        </p:tgtEl>
                                        <p:attrNameLst>
                                          <p:attrName>ppt_x</p:attrName>
                                        </p:attrNameLst>
                                      </p:cBhvr>
                                      <p:tavLst>
                                        <p:tav tm="0">
                                          <p:val>
                                            <p:strVal val="ppt_x"/>
                                          </p:val>
                                        </p:tav>
                                        <p:tav tm="100000">
                                          <p:val>
                                            <p:strVal val="ppt_x"/>
                                          </p:val>
                                        </p:tav>
                                      </p:tavLst>
                                    </p:anim>
                                    <p:anim calcmode="lin" valueType="num">
                                      <p:cBhvr additive="base">
                                        <p:cTn id="110" dur="500"/>
                                        <p:tgtEl>
                                          <p:spTgt spid="11"/>
                                        </p:tgtEl>
                                        <p:attrNameLst>
                                          <p:attrName>ppt_y</p:attrName>
                                        </p:attrNameLst>
                                      </p:cBhvr>
                                      <p:tavLst>
                                        <p:tav tm="0">
                                          <p:val>
                                            <p:strVal val="ppt_y"/>
                                          </p:val>
                                        </p:tav>
                                        <p:tav tm="100000">
                                          <p:val>
                                            <p:strVal val="1+ppt_h/2"/>
                                          </p:val>
                                        </p:tav>
                                      </p:tavLst>
                                    </p:anim>
                                    <p:set>
                                      <p:cBhvr>
                                        <p:cTn id="111"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 grpId="0"/>
      <p:bldP spid="4" grpId="0"/>
      <p:bldP spid="4" grpId="1"/>
      <p:bldP spid="6" grpId="0"/>
      <p:bldP spid="6" grpId="1"/>
      <p:bldP spid="7" grpId="0"/>
      <p:bldP spid="7" grpId="1"/>
      <p:bldP spid="8" grpId="0"/>
      <p:bldP spid="8" grpId="1"/>
      <p:bldP spid="9" grpId="0"/>
      <p:bldP spid="9" grpId="1"/>
      <p:bldP spid="10" grpId="0"/>
      <p:bldP spid="10" grpId="1"/>
      <p:bldP spid="11" grpId="0"/>
      <p:bldP spid="11"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мудрый филин.png"/>
          <p:cNvPicPr>
            <a:picLocks noChangeAspect="1"/>
          </p:cNvPicPr>
          <p:nvPr/>
        </p:nvPicPr>
        <p:blipFill>
          <a:blip r:embed="rId2" cstate="print"/>
          <a:stretch>
            <a:fillRect/>
          </a:stretch>
        </p:blipFill>
        <p:spPr>
          <a:xfrm>
            <a:off x="395536" y="4653136"/>
            <a:ext cx="2843808" cy="1773198"/>
          </a:xfrm>
          <a:prstGeom prst="rect">
            <a:avLst/>
          </a:prstGeom>
        </p:spPr>
      </p:pic>
      <p:sp>
        <p:nvSpPr>
          <p:cNvPr id="3" name="Rectangle 1"/>
          <p:cNvSpPr>
            <a:spLocks noChangeArrowheads="1"/>
          </p:cNvSpPr>
          <p:nvPr/>
        </p:nvSpPr>
        <p:spPr bwMode="auto">
          <a:xfrm>
            <a:off x="2261410" y="188640"/>
            <a:ext cx="4775923" cy="1077218"/>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3200" b="1" i="1" u="none" strike="noStrike" cap="none" normalizeH="0" baseline="0" dirty="0" smtClean="0">
                <a:ln>
                  <a:noFill/>
                </a:ln>
                <a:solidFill>
                  <a:srgbClr val="0070C0"/>
                </a:solidFill>
                <a:effectLst/>
                <a:latin typeface="Times New Roman" pitchFamily="18" charset="0"/>
                <a:ea typeface="Calibri" pitchFamily="34" charset="0"/>
                <a:cs typeface="Times New Roman" pitchFamily="18" charset="0"/>
              </a:rPr>
              <a:t>2 круг вопросов</a:t>
            </a:r>
            <a:endParaRPr kumimoji="0" lang="ru-RU" sz="3200" b="0" i="1"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3200" b="1" i="1" u="none" strike="noStrike" cap="none" normalizeH="0" baseline="0" dirty="0" smtClean="0">
                <a:ln>
                  <a:noFill/>
                </a:ln>
                <a:solidFill>
                  <a:srgbClr val="0070C0"/>
                </a:solidFill>
                <a:effectLst/>
                <a:latin typeface="Times New Roman" pitchFamily="18" charset="0"/>
                <a:ea typeface="Calibri" pitchFamily="34" charset="0"/>
                <a:cs typeface="Times New Roman" pitchFamily="18" charset="0"/>
              </a:rPr>
              <a:t>« Лексика. Фразеология »</a:t>
            </a:r>
            <a:endParaRPr kumimoji="0" lang="ru-RU" sz="3200" b="0" i="1" u="none" strike="noStrike" cap="none" normalizeH="0" baseline="0" dirty="0" smtClean="0">
              <a:ln>
                <a:noFill/>
              </a:ln>
              <a:solidFill>
                <a:schemeClr val="tx1"/>
              </a:solidFill>
              <a:effectLst/>
              <a:latin typeface="Arial" pitchFamily="34" charset="0"/>
              <a:cs typeface="Arial" pitchFamily="34" charset="0"/>
            </a:endParaRPr>
          </a:p>
        </p:txBody>
      </p:sp>
      <p:sp>
        <p:nvSpPr>
          <p:cNvPr id="4" name="Прямоугольник 3"/>
          <p:cNvSpPr/>
          <p:nvPr/>
        </p:nvSpPr>
        <p:spPr>
          <a:xfrm>
            <a:off x="323528" y="1916832"/>
            <a:ext cx="8424936" cy="1569660"/>
          </a:xfrm>
          <a:prstGeom prst="rect">
            <a:avLst/>
          </a:prstGeom>
        </p:spPr>
        <p:txBody>
          <a:bodyPr wrap="square">
            <a:spAutoFit/>
          </a:bodyPr>
          <a:lstStyle/>
          <a:p>
            <a:pPr algn="just"/>
            <a:r>
              <a:rPr lang="ru-RU" sz="3200" dirty="0" smtClean="0">
                <a:latin typeface="Times New Roman" pitchFamily="18" charset="0"/>
                <a:cs typeface="Times New Roman" pitchFamily="18" charset="0"/>
              </a:rPr>
              <a:t>Как называются слова, связанные с особенностями работы людей той или иной специальности, профессии? </a:t>
            </a:r>
            <a:endParaRPr lang="ru-RU" sz="3200" dirty="0">
              <a:latin typeface="Times New Roman" pitchFamily="18" charset="0"/>
              <a:cs typeface="Times New Roman" pitchFamily="18" charset="0"/>
            </a:endParaRPr>
          </a:p>
        </p:txBody>
      </p:sp>
      <p:sp>
        <p:nvSpPr>
          <p:cNvPr id="5" name="Прямоугольник 4"/>
          <p:cNvSpPr/>
          <p:nvPr/>
        </p:nvSpPr>
        <p:spPr>
          <a:xfrm>
            <a:off x="395536" y="2204864"/>
            <a:ext cx="8424936" cy="1569660"/>
          </a:xfrm>
          <a:prstGeom prst="rect">
            <a:avLst/>
          </a:prstGeom>
        </p:spPr>
        <p:txBody>
          <a:bodyPr wrap="square">
            <a:spAutoFit/>
          </a:bodyPr>
          <a:lstStyle/>
          <a:p>
            <a:pPr algn="just"/>
            <a:r>
              <a:rPr lang="ru-RU" sz="3200" dirty="0">
                <a:latin typeface="Times New Roman" pitchFamily="18" charset="0"/>
                <a:cs typeface="Times New Roman" pitchFamily="18" charset="0"/>
              </a:rPr>
              <a:t>Как называются слова, одинаковые по звучанию и написанию, но совершенно разные по лексическому значению? </a:t>
            </a:r>
          </a:p>
        </p:txBody>
      </p:sp>
      <p:sp>
        <p:nvSpPr>
          <p:cNvPr id="6" name="Прямоугольник 5"/>
          <p:cNvSpPr/>
          <p:nvPr/>
        </p:nvSpPr>
        <p:spPr>
          <a:xfrm>
            <a:off x="179512" y="2132856"/>
            <a:ext cx="8568952" cy="1077218"/>
          </a:xfrm>
          <a:prstGeom prst="rect">
            <a:avLst/>
          </a:prstGeom>
        </p:spPr>
        <p:txBody>
          <a:bodyPr wrap="square">
            <a:spAutoFit/>
          </a:bodyPr>
          <a:lstStyle/>
          <a:p>
            <a:r>
              <a:rPr lang="ru-RU" sz="3200" dirty="0">
                <a:latin typeface="Times New Roman" pitchFamily="18" charset="0"/>
                <a:cs typeface="Times New Roman" pitchFamily="18" charset="0"/>
              </a:rPr>
              <a:t>Как называются слова, употребляемые только жителями той или иной местности? </a:t>
            </a:r>
          </a:p>
        </p:txBody>
      </p:sp>
      <p:sp>
        <p:nvSpPr>
          <p:cNvPr id="7" name="Прямоугольник 6"/>
          <p:cNvSpPr/>
          <p:nvPr/>
        </p:nvSpPr>
        <p:spPr>
          <a:xfrm>
            <a:off x="611560" y="2348880"/>
            <a:ext cx="8280920" cy="1077218"/>
          </a:xfrm>
          <a:prstGeom prst="rect">
            <a:avLst/>
          </a:prstGeom>
        </p:spPr>
        <p:txBody>
          <a:bodyPr wrap="square">
            <a:spAutoFit/>
          </a:bodyPr>
          <a:lstStyle/>
          <a:p>
            <a:r>
              <a:rPr lang="ru-RU" sz="3200" dirty="0">
                <a:latin typeface="Times New Roman" pitchFamily="18" charset="0"/>
                <a:cs typeface="Times New Roman" pitchFamily="18" charset="0"/>
              </a:rPr>
              <a:t>Как называются новые слова, возникающие в языке? </a:t>
            </a:r>
          </a:p>
        </p:txBody>
      </p:sp>
      <p:sp>
        <p:nvSpPr>
          <p:cNvPr id="8" name="Прямоугольник 7"/>
          <p:cNvSpPr/>
          <p:nvPr/>
        </p:nvSpPr>
        <p:spPr>
          <a:xfrm>
            <a:off x="539552" y="2492896"/>
            <a:ext cx="8136904" cy="1077218"/>
          </a:xfrm>
          <a:prstGeom prst="rect">
            <a:avLst/>
          </a:prstGeom>
        </p:spPr>
        <p:txBody>
          <a:bodyPr wrap="square">
            <a:spAutoFit/>
          </a:bodyPr>
          <a:lstStyle/>
          <a:p>
            <a:pPr algn="just"/>
            <a:r>
              <a:rPr lang="ru-RU" sz="3200" dirty="0">
                <a:latin typeface="Times New Roman" pitchFamily="18" charset="0"/>
                <a:cs typeface="Times New Roman" pitchFamily="18" charset="0"/>
              </a:rPr>
              <a:t>Как называются слова, вышедшие из активного повседневного употребления? </a:t>
            </a:r>
          </a:p>
        </p:txBody>
      </p:sp>
      <p:sp>
        <p:nvSpPr>
          <p:cNvPr id="9" name="Прямоугольник 8"/>
          <p:cNvSpPr/>
          <p:nvPr/>
        </p:nvSpPr>
        <p:spPr>
          <a:xfrm>
            <a:off x="467544" y="2132856"/>
            <a:ext cx="8424936" cy="1569660"/>
          </a:xfrm>
          <a:prstGeom prst="rect">
            <a:avLst/>
          </a:prstGeom>
        </p:spPr>
        <p:txBody>
          <a:bodyPr wrap="square">
            <a:spAutoFit/>
          </a:bodyPr>
          <a:lstStyle/>
          <a:p>
            <a:pPr algn="just"/>
            <a:r>
              <a:rPr lang="ru-RU" sz="3200" dirty="0">
                <a:latin typeface="Times New Roman" pitchFamily="18" charset="0"/>
                <a:cs typeface="Times New Roman" pitchFamily="18" charset="0"/>
              </a:rPr>
              <a:t>Как называются слова, называющие определенные понятия науки, техники, искусства?</a:t>
            </a:r>
          </a:p>
        </p:txBody>
      </p:sp>
      <p:sp>
        <p:nvSpPr>
          <p:cNvPr id="10" name="Прямоугольник 9"/>
          <p:cNvSpPr/>
          <p:nvPr/>
        </p:nvSpPr>
        <p:spPr>
          <a:xfrm>
            <a:off x="395536" y="2276872"/>
            <a:ext cx="8280920" cy="1077218"/>
          </a:xfrm>
          <a:prstGeom prst="rect">
            <a:avLst/>
          </a:prstGeom>
        </p:spPr>
        <p:txBody>
          <a:bodyPr wrap="square">
            <a:spAutoFit/>
          </a:bodyPr>
          <a:lstStyle/>
          <a:p>
            <a:pPr algn="just"/>
            <a:r>
              <a:rPr lang="ru-RU" sz="3200" dirty="0" smtClean="0">
                <a:latin typeface="Times New Roman" pitchFamily="18" charset="0"/>
                <a:cs typeface="Times New Roman" pitchFamily="18" charset="0"/>
              </a:rPr>
              <a:t>Как называются слова, вошедшие в русский язык из других языков?</a:t>
            </a:r>
            <a:endParaRPr lang="ru-RU" sz="3200" dirty="0">
              <a:latin typeface="Times New Roman" pitchFamily="18" charset="0"/>
              <a:cs typeface="Times New Roman" pitchFamily="18" charset="0"/>
            </a:endParaRPr>
          </a:p>
        </p:txBody>
      </p:sp>
      <p:sp>
        <p:nvSpPr>
          <p:cNvPr id="11" name="Прямоугольник 10"/>
          <p:cNvSpPr/>
          <p:nvPr/>
        </p:nvSpPr>
        <p:spPr>
          <a:xfrm>
            <a:off x="323528" y="2276872"/>
            <a:ext cx="8424936" cy="1077218"/>
          </a:xfrm>
          <a:prstGeom prst="rect">
            <a:avLst/>
          </a:prstGeom>
        </p:spPr>
        <p:txBody>
          <a:bodyPr wrap="square">
            <a:spAutoFit/>
          </a:bodyPr>
          <a:lstStyle/>
          <a:p>
            <a:pPr algn="just"/>
            <a:r>
              <a:rPr lang="ru-RU" sz="3200" dirty="0">
                <a:latin typeface="Times New Roman" pitchFamily="18" charset="0"/>
                <a:cs typeface="Times New Roman" pitchFamily="18" charset="0"/>
              </a:rPr>
              <a:t>Как называются слова, которые известны всему народу и составляют обыденную речь?</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22" dur="1000" fill="hold"/>
                                        <p:tgtEl>
                                          <p:spTgt spid="4"/>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xit" presetSubtype="4" fill="hold" grpId="1" nodeType="clickEffect">
                                  <p:stCondLst>
                                    <p:cond delay="0"/>
                                  </p:stCondLst>
                                  <p:childTnLst>
                                    <p:anim calcmode="lin" valueType="num">
                                      <p:cBhvr additive="base">
                                        <p:cTn id="30" dur="500"/>
                                        <p:tgtEl>
                                          <p:spTgt spid="4"/>
                                        </p:tgtEl>
                                        <p:attrNameLst>
                                          <p:attrName>ppt_x</p:attrName>
                                        </p:attrNameLst>
                                      </p:cBhvr>
                                      <p:tavLst>
                                        <p:tav tm="0">
                                          <p:val>
                                            <p:strVal val="ppt_x"/>
                                          </p:val>
                                        </p:tav>
                                        <p:tav tm="100000">
                                          <p:val>
                                            <p:strVal val="ppt_x"/>
                                          </p:val>
                                        </p:tav>
                                      </p:tavLst>
                                    </p:anim>
                                    <p:anim calcmode="lin" valueType="num">
                                      <p:cBhvr additive="base">
                                        <p:cTn id="31" dur="500"/>
                                        <p:tgtEl>
                                          <p:spTgt spid="4"/>
                                        </p:tgtEl>
                                        <p:attrNameLst>
                                          <p:attrName>ppt_y</p:attrName>
                                        </p:attrNameLst>
                                      </p:cBhvr>
                                      <p:tavLst>
                                        <p:tav tm="0">
                                          <p:val>
                                            <p:strVal val="ppt_y"/>
                                          </p:val>
                                        </p:tav>
                                        <p:tav tm="100000">
                                          <p:val>
                                            <p:strVal val="1+ppt_h/2"/>
                                          </p:val>
                                        </p:tav>
                                      </p:tavLst>
                                    </p:anim>
                                    <p:set>
                                      <p:cBhvr>
                                        <p:cTn id="32" dur="1" fill="hold">
                                          <p:stCondLst>
                                            <p:cond delay="499"/>
                                          </p:stCondLst>
                                        </p:cTn>
                                        <p:tgtEl>
                                          <p:spTgt spid="4"/>
                                        </p:tgtEl>
                                        <p:attrNameLst>
                                          <p:attrName>style.visibility</p:attrName>
                                        </p:attrNameLst>
                                      </p:cBhvr>
                                      <p:to>
                                        <p:strVal val="hidden"/>
                                      </p:to>
                                    </p:set>
                                  </p:childTnLst>
                                </p:cTn>
                              </p:par>
                            </p:childTnLst>
                          </p:cTn>
                        </p:par>
                        <p:par>
                          <p:cTn id="33" fill="hold">
                            <p:stCondLst>
                              <p:cond delay="500"/>
                            </p:stCondLst>
                            <p:childTnLst>
                              <p:par>
                                <p:cTn id="34" presetID="25" presetClass="entr" presetSubtype="0"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p:cTn id="36"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37"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38"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39" dur="1000" fill="hold"/>
                                        <p:tgtEl>
                                          <p:spTgt spid="5"/>
                                        </p:tgtEl>
                                        <p:attrNameLst>
                                          <p:attrName>ppt_h</p:attrName>
                                        </p:attrNameLst>
                                      </p:cBhvr>
                                      <p:tavLst>
                                        <p:tav tm="0">
                                          <p:val>
                                            <p:strVal val="#ppt_h"/>
                                          </p:val>
                                        </p:tav>
                                        <p:tav tm="100000">
                                          <p:val>
                                            <p:strVal val="#ppt_h"/>
                                          </p:val>
                                        </p:tav>
                                      </p:tavLst>
                                    </p:anim>
                                    <p:anim calcmode="lin" valueType="num">
                                      <p:cBhvr>
                                        <p:cTn id="40"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41"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42"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43" dur="1000" decel="50000">
                                          <p:stCondLst>
                                            <p:cond delay="0"/>
                                          </p:stCondLst>
                                        </p:cTn>
                                        <p:tgtEl>
                                          <p:spTgt spid="5"/>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xit" presetSubtype="4" fill="hold" grpId="1" nodeType="clickEffect">
                                  <p:stCondLst>
                                    <p:cond delay="0"/>
                                  </p:stCondLst>
                                  <p:childTnLst>
                                    <p:anim calcmode="lin" valueType="num">
                                      <p:cBhvr additive="base">
                                        <p:cTn id="47" dur="500"/>
                                        <p:tgtEl>
                                          <p:spTgt spid="5"/>
                                        </p:tgtEl>
                                        <p:attrNameLst>
                                          <p:attrName>ppt_x</p:attrName>
                                        </p:attrNameLst>
                                      </p:cBhvr>
                                      <p:tavLst>
                                        <p:tav tm="0">
                                          <p:val>
                                            <p:strVal val="ppt_x"/>
                                          </p:val>
                                        </p:tav>
                                        <p:tav tm="100000">
                                          <p:val>
                                            <p:strVal val="ppt_x"/>
                                          </p:val>
                                        </p:tav>
                                      </p:tavLst>
                                    </p:anim>
                                    <p:anim calcmode="lin" valueType="num">
                                      <p:cBhvr additive="base">
                                        <p:cTn id="48" dur="500"/>
                                        <p:tgtEl>
                                          <p:spTgt spid="5"/>
                                        </p:tgtEl>
                                        <p:attrNameLst>
                                          <p:attrName>ppt_y</p:attrName>
                                        </p:attrNameLst>
                                      </p:cBhvr>
                                      <p:tavLst>
                                        <p:tav tm="0">
                                          <p:val>
                                            <p:strVal val="ppt_y"/>
                                          </p:val>
                                        </p:tav>
                                        <p:tav tm="100000">
                                          <p:val>
                                            <p:strVal val="1+ppt_h/2"/>
                                          </p:val>
                                        </p:tav>
                                      </p:tavLst>
                                    </p:anim>
                                    <p:set>
                                      <p:cBhvr>
                                        <p:cTn id="49" dur="1" fill="hold">
                                          <p:stCondLst>
                                            <p:cond delay="499"/>
                                          </p:stCondLst>
                                        </p:cTn>
                                        <p:tgtEl>
                                          <p:spTgt spid="5"/>
                                        </p:tgtEl>
                                        <p:attrNameLst>
                                          <p:attrName>style.visibility</p:attrName>
                                        </p:attrNameLst>
                                      </p:cBhvr>
                                      <p:to>
                                        <p:strVal val="hidden"/>
                                      </p:to>
                                    </p:set>
                                  </p:childTnLst>
                                </p:cTn>
                              </p:par>
                            </p:childTnLst>
                          </p:cTn>
                        </p:par>
                        <p:par>
                          <p:cTn id="50" fill="hold">
                            <p:stCondLst>
                              <p:cond delay="500"/>
                            </p:stCondLst>
                            <p:childTnLst>
                              <p:par>
                                <p:cTn id="51" presetID="25" presetClass="entr" presetSubtype="0"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p:cTn id="53"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54"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55"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56" dur="1000" fill="hold"/>
                                        <p:tgtEl>
                                          <p:spTgt spid="6"/>
                                        </p:tgtEl>
                                        <p:attrNameLst>
                                          <p:attrName>ppt_h</p:attrName>
                                        </p:attrNameLst>
                                      </p:cBhvr>
                                      <p:tavLst>
                                        <p:tav tm="0">
                                          <p:val>
                                            <p:strVal val="#ppt_h"/>
                                          </p:val>
                                        </p:tav>
                                        <p:tav tm="100000">
                                          <p:val>
                                            <p:strVal val="#ppt_h"/>
                                          </p:val>
                                        </p:tav>
                                      </p:tavLst>
                                    </p:anim>
                                    <p:anim calcmode="lin" valueType="num">
                                      <p:cBhvr>
                                        <p:cTn id="57"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58"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59"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60" dur="1000" decel="50000">
                                          <p:stCondLst>
                                            <p:cond delay="0"/>
                                          </p:stCondLst>
                                        </p:cTn>
                                        <p:tgtEl>
                                          <p:spTgt spid="6"/>
                                        </p:tgtEl>
                                      </p:cBhvr>
                                    </p:animEffect>
                                  </p:childTnLst>
                                </p:cTn>
                              </p:par>
                            </p:childTnLst>
                          </p:cTn>
                        </p:par>
                      </p:childTnLst>
                    </p:cTn>
                  </p:par>
                  <p:par>
                    <p:cTn id="61" fill="hold">
                      <p:stCondLst>
                        <p:cond delay="indefinite"/>
                      </p:stCondLst>
                      <p:childTnLst>
                        <p:par>
                          <p:cTn id="62" fill="hold">
                            <p:stCondLst>
                              <p:cond delay="0"/>
                            </p:stCondLst>
                            <p:childTnLst>
                              <p:par>
                                <p:cTn id="63" presetID="2" presetClass="exit" presetSubtype="4" fill="hold" grpId="1" nodeType="clickEffect">
                                  <p:stCondLst>
                                    <p:cond delay="0"/>
                                  </p:stCondLst>
                                  <p:childTnLst>
                                    <p:anim calcmode="lin" valueType="num">
                                      <p:cBhvr additive="base">
                                        <p:cTn id="64" dur="500"/>
                                        <p:tgtEl>
                                          <p:spTgt spid="6"/>
                                        </p:tgtEl>
                                        <p:attrNameLst>
                                          <p:attrName>ppt_x</p:attrName>
                                        </p:attrNameLst>
                                      </p:cBhvr>
                                      <p:tavLst>
                                        <p:tav tm="0">
                                          <p:val>
                                            <p:strVal val="ppt_x"/>
                                          </p:val>
                                        </p:tav>
                                        <p:tav tm="100000">
                                          <p:val>
                                            <p:strVal val="ppt_x"/>
                                          </p:val>
                                        </p:tav>
                                      </p:tavLst>
                                    </p:anim>
                                    <p:anim calcmode="lin" valueType="num">
                                      <p:cBhvr additive="base">
                                        <p:cTn id="65" dur="500"/>
                                        <p:tgtEl>
                                          <p:spTgt spid="6"/>
                                        </p:tgtEl>
                                        <p:attrNameLst>
                                          <p:attrName>ppt_y</p:attrName>
                                        </p:attrNameLst>
                                      </p:cBhvr>
                                      <p:tavLst>
                                        <p:tav tm="0">
                                          <p:val>
                                            <p:strVal val="ppt_y"/>
                                          </p:val>
                                        </p:tav>
                                        <p:tav tm="100000">
                                          <p:val>
                                            <p:strVal val="1+ppt_h/2"/>
                                          </p:val>
                                        </p:tav>
                                      </p:tavLst>
                                    </p:anim>
                                    <p:set>
                                      <p:cBhvr>
                                        <p:cTn id="66" dur="1" fill="hold">
                                          <p:stCondLst>
                                            <p:cond delay="499"/>
                                          </p:stCondLst>
                                        </p:cTn>
                                        <p:tgtEl>
                                          <p:spTgt spid="6"/>
                                        </p:tgtEl>
                                        <p:attrNameLst>
                                          <p:attrName>style.visibility</p:attrName>
                                        </p:attrNameLst>
                                      </p:cBhvr>
                                      <p:to>
                                        <p:strVal val="hidden"/>
                                      </p:to>
                                    </p:set>
                                  </p:childTnLst>
                                </p:cTn>
                              </p:par>
                            </p:childTnLst>
                          </p:cTn>
                        </p:par>
                        <p:par>
                          <p:cTn id="67" fill="hold">
                            <p:stCondLst>
                              <p:cond delay="500"/>
                            </p:stCondLst>
                            <p:childTnLst>
                              <p:par>
                                <p:cTn id="68" presetID="25" presetClass="entr" presetSubtype="0" fill="hold" grpId="0" nodeType="afterEffect">
                                  <p:stCondLst>
                                    <p:cond delay="0"/>
                                  </p:stCondLst>
                                  <p:childTnLst>
                                    <p:set>
                                      <p:cBhvr>
                                        <p:cTn id="69" dur="1" fill="hold">
                                          <p:stCondLst>
                                            <p:cond delay="0"/>
                                          </p:stCondLst>
                                        </p:cTn>
                                        <p:tgtEl>
                                          <p:spTgt spid="7"/>
                                        </p:tgtEl>
                                        <p:attrNameLst>
                                          <p:attrName>style.visibility</p:attrName>
                                        </p:attrNameLst>
                                      </p:cBhvr>
                                      <p:to>
                                        <p:strVal val="visible"/>
                                      </p:to>
                                    </p:set>
                                    <p:anim calcmode="lin" valueType="num">
                                      <p:cBhvr>
                                        <p:cTn id="70"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71"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72"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73" dur="1000" fill="hold"/>
                                        <p:tgtEl>
                                          <p:spTgt spid="7"/>
                                        </p:tgtEl>
                                        <p:attrNameLst>
                                          <p:attrName>ppt_h</p:attrName>
                                        </p:attrNameLst>
                                      </p:cBhvr>
                                      <p:tavLst>
                                        <p:tav tm="0">
                                          <p:val>
                                            <p:strVal val="#ppt_h"/>
                                          </p:val>
                                        </p:tav>
                                        <p:tav tm="100000">
                                          <p:val>
                                            <p:strVal val="#ppt_h"/>
                                          </p:val>
                                        </p:tav>
                                      </p:tavLst>
                                    </p:anim>
                                    <p:anim calcmode="lin" valueType="num">
                                      <p:cBhvr>
                                        <p:cTn id="74"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75"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76"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77" dur="1000" decel="50000">
                                          <p:stCondLst>
                                            <p:cond delay="0"/>
                                          </p:stCondLst>
                                        </p:cTn>
                                        <p:tgtEl>
                                          <p:spTgt spid="7"/>
                                        </p:tgtEl>
                                      </p:cBhvr>
                                    </p:animEffect>
                                  </p:childTnLst>
                                </p:cTn>
                              </p:par>
                            </p:childTnLst>
                          </p:cTn>
                        </p:par>
                      </p:childTnLst>
                    </p:cTn>
                  </p:par>
                  <p:par>
                    <p:cTn id="78" fill="hold">
                      <p:stCondLst>
                        <p:cond delay="indefinite"/>
                      </p:stCondLst>
                      <p:childTnLst>
                        <p:par>
                          <p:cTn id="79" fill="hold">
                            <p:stCondLst>
                              <p:cond delay="0"/>
                            </p:stCondLst>
                            <p:childTnLst>
                              <p:par>
                                <p:cTn id="80" presetID="2" presetClass="exit" presetSubtype="4" fill="hold" grpId="1" nodeType="clickEffect">
                                  <p:stCondLst>
                                    <p:cond delay="0"/>
                                  </p:stCondLst>
                                  <p:childTnLst>
                                    <p:anim calcmode="lin" valueType="num">
                                      <p:cBhvr additive="base">
                                        <p:cTn id="81" dur="500"/>
                                        <p:tgtEl>
                                          <p:spTgt spid="7"/>
                                        </p:tgtEl>
                                        <p:attrNameLst>
                                          <p:attrName>ppt_x</p:attrName>
                                        </p:attrNameLst>
                                      </p:cBhvr>
                                      <p:tavLst>
                                        <p:tav tm="0">
                                          <p:val>
                                            <p:strVal val="ppt_x"/>
                                          </p:val>
                                        </p:tav>
                                        <p:tav tm="100000">
                                          <p:val>
                                            <p:strVal val="ppt_x"/>
                                          </p:val>
                                        </p:tav>
                                      </p:tavLst>
                                    </p:anim>
                                    <p:anim calcmode="lin" valueType="num">
                                      <p:cBhvr additive="base">
                                        <p:cTn id="82" dur="500"/>
                                        <p:tgtEl>
                                          <p:spTgt spid="7"/>
                                        </p:tgtEl>
                                        <p:attrNameLst>
                                          <p:attrName>ppt_y</p:attrName>
                                        </p:attrNameLst>
                                      </p:cBhvr>
                                      <p:tavLst>
                                        <p:tav tm="0">
                                          <p:val>
                                            <p:strVal val="ppt_y"/>
                                          </p:val>
                                        </p:tav>
                                        <p:tav tm="100000">
                                          <p:val>
                                            <p:strVal val="1+ppt_h/2"/>
                                          </p:val>
                                        </p:tav>
                                      </p:tavLst>
                                    </p:anim>
                                    <p:set>
                                      <p:cBhvr>
                                        <p:cTn id="83" dur="1" fill="hold">
                                          <p:stCondLst>
                                            <p:cond delay="499"/>
                                          </p:stCondLst>
                                        </p:cTn>
                                        <p:tgtEl>
                                          <p:spTgt spid="7"/>
                                        </p:tgtEl>
                                        <p:attrNameLst>
                                          <p:attrName>style.visibility</p:attrName>
                                        </p:attrNameLst>
                                      </p:cBhvr>
                                      <p:to>
                                        <p:strVal val="hidden"/>
                                      </p:to>
                                    </p:set>
                                  </p:childTnLst>
                                </p:cTn>
                              </p:par>
                            </p:childTnLst>
                          </p:cTn>
                        </p:par>
                        <p:par>
                          <p:cTn id="84" fill="hold">
                            <p:stCondLst>
                              <p:cond delay="500"/>
                            </p:stCondLst>
                            <p:childTnLst>
                              <p:par>
                                <p:cTn id="85" presetID="25" presetClass="entr" presetSubtype="0" fill="hold" grpId="0" nodeType="afterEffect">
                                  <p:stCondLst>
                                    <p:cond delay="0"/>
                                  </p:stCondLst>
                                  <p:childTnLst>
                                    <p:set>
                                      <p:cBhvr>
                                        <p:cTn id="86" dur="1" fill="hold">
                                          <p:stCondLst>
                                            <p:cond delay="0"/>
                                          </p:stCondLst>
                                        </p:cTn>
                                        <p:tgtEl>
                                          <p:spTgt spid="8"/>
                                        </p:tgtEl>
                                        <p:attrNameLst>
                                          <p:attrName>style.visibility</p:attrName>
                                        </p:attrNameLst>
                                      </p:cBhvr>
                                      <p:to>
                                        <p:strVal val="visible"/>
                                      </p:to>
                                    </p:set>
                                    <p:anim calcmode="lin" valueType="num">
                                      <p:cBhvr>
                                        <p:cTn id="8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8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90" dur="1000" fill="hold"/>
                                        <p:tgtEl>
                                          <p:spTgt spid="8"/>
                                        </p:tgtEl>
                                        <p:attrNameLst>
                                          <p:attrName>ppt_h</p:attrName>
                                        </p:attrNameLst>
                                      </p:cBhvr>
                                      <p:tavLst>
                                        <p:tav tm="0">
                                          <p:val>
                                            <p:strVal val="#ppt_h"/>
                                          </p:val>
                                        </p:tav>
                                        <p:tav tm="100000">
                                          <p:val>
                                            <p:strVal val="#ppt_h"/>
                                          </p:val>
                                        </p:tav>
                                      </p:tavLst>
                                    </p:anim>
                                    <p:anim calcmode="lin" valueType="num">
                                      <p:cBhvr>
                                        <p:cTn id="9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9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9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94" dur="1000" decel="50000">
                                          <p:stCondLst>
                                            <p:cond delay="0"/>
                                          </p:stCondLst>
                                        </p:cTn>
                                        <p:tgtEl>
                                          <p:spTgt spid="8"/>
                                        </p:tgtEl>
                                      </p:cBhvr>
                                    </p:animEffect>
                                  </p:childTnLst>
                                </p:cTn>
                              </p:par>
                            </p:childTnLst>
                          </p:cTn>
                        </p:par>
                      </p:childTnLst>
                    </p:cTn>
                  </p:par>
                  <p:par>
                    <p:cTn id="95" fill="hold">
                      <p:stCondLst>
                        <p:cond delay="indefinite"/>
                      </p:stCondLst>
                      <p:childTnLst>
                        <p:par>
                          <p:cTn id="96" fill="hold">
                            <p:stCondLst>
                              <p:cond delay="0"/>
                            </p:stCondLst>
                            <p:childTnLst>
                              <p:par>
                                <p:cTn id="97" presetID="2" presetClass="exit" presetSubtype="4" fill="hold" grpId="1" nodeType="clickEffect">
                                  <p:stCondLst>
                                    <p:cond delay="0"/>
                                  </p:stCondLst>
                                  <p:childTnLst>
                                    <p:anim calcmode="lin" valueType="num">
                                      <p:cBhvr additive="base">
                                        <p:cTn id="98" dur="500"/>
                                        <p:tgtEl>
                                          <p:spTgt spid="8"/>
                                        </p:tgtEl>
                                        <p:attrNameLst>
                                          <p:attrName>ppt_x</p:attrName>
                                        </p:attrNameLst>
                                      </p:cBhvr>
                                      <p:tavLst>
                                        <p:tav tm="0">
                                          <p:val>
                                            <p:strVal val="ppt_x"/>
                                          </p:val>
                                        </p:tav>
                                        <p:tav tm="100000">
                                          <p:val>
                                            <p:strVal val="ppt_x"/>
                                          </p:val>
                                        </p:tav>
                                      </p:tavLst>
                                    </p:anim>
                                    <p:anim calcmode="lin" valueType="num">
                                      <p:cBhvr additive="base">
                                        <p:cTn id="99" dur="500"/>
                                        <p:tgtEl>
                                          <p:spTgt spid="8"/>
                                        </p:tgtEl>
                                        <p:attrNameLst>
                                          <p:attrName>ppt_y</p:attrName>
                                        </p:attrNameLst>
                                      </p:cBhvr>
                                      <p:tavLst>
                                        <p:tav tm="0">
                                          <p:val>
                                            <p:strVal val="ppt_y"/>
                                          </p:val>
                                        </p:tav>
                                        <p:tav tm="100000">
                                          <p:val>
                                            <p:strVal val="1+ppt_h/2"/>
                                          </p:val>
                                        </p:tav>
                                      </p:tavLst>
                                    </p:anim>
                                    <p:set>
                                      <p:cBhvr>
                                        <p:cTn id="100" dur="1" fill="hold">
                                          <p:stCondLst>
                                            <p:cond delay="499"/>
                                          </p:stCondLst>
                                        </p:cTn>
                                        <p:tgtEl>
                                          <p:spTgt spid="8"/>
                                        </p:tgtEl>
                                        <p:attrNameLst>
                                          <p:attrName>style.visibility</p:attrName>
                                        </p:attrNameLst>
                                      </p:cBhvr>
                                      <p:to>
                                        <p:strVal val="hidden"/>
                                      </p:to>
                                    </p:set>
                                  </p:childTnLst>
                                </p:cTn>
                              </p:par>
                            </p:childTnLst>
                          </p:cTn>
                        </p:par>
                        <p:par>
                          <p:cTn id="101" fill="hold">
                            <p:stCondLst>
                              <p:cond delay="500"/>
                            </p:stCondLst>
                            <p:childTnLst>
                              <p:par>
                                <p:cTn id="102" presetID="25" presetClass="entr" presetSubtype="0" fill="hold" grpId="0" nodeType="afterEffect">
                                  <p:stCondLst>
                                    <p:cond delay="0"/>
                                  </p:stCondLst>
                                  <p:childTnLst>
                                    <p:set>
                                      <p:cBhvr>
                                        <p:cTn id="103" dur="1" fill="hold">
                                          <p:stCondLst>
                                            <p:cond delay="0"/>
                                          </p:stCondLst>
                                        </p:cTn>
                                        <p:tgtEl>
                                          <p:spTgt spid="9"/>
                                        </p:tgtEl>
                                        <p:attrNameLst>
                                          <p:attrName>style.visibility</p:attrName>
                                        </p:attrNameLst>
                                      </p:cBhvr>
                                      <p:to>
                                        <p:strVal val="visible"/>
                                      </p:to>
                                    </p:set>
                                    <p:anim calcmode="lin" valueType="num">
                                      <p:cBhvr>
                                        <p:cTn id="104"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105"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106"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107" dur="1000" fill="hold"/>
                                        <p:tgtEl>
                                          <p:spTgt spid="9"/>
                                        </p:tgtEl>
                                        <p:attrNameLst>
                                          <p:attrName>ppt_h</p:attrName>
                                        </p:attrNameLst>
                                      </p:cBhvr>
                                      <p:tavLst>
                                        <p:tav tm="0">
                                          <p:val>
                                            <p:strVal val="#ppt_h"/>
                                          </p:val>
                                        </p:tav>
                                        <p:tav tm="100000">
                                          <p:val>
                                            <p:strVal val="#ppt_h"/>
                                          </p:val>
                                        </p:tav>
                                      </p:tavLst>
                                    </p:anim>
                                    <p:anim calcmode="lin" valueType="num">
                                      <p:cBhvr>
                                        <p:cTn id="108"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109"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110"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111" dur="1000" decel="50000">
                                          <p:stCondLst>
                                            <p:cond delay="0"/>
                                          </p:stCondLst>
                                        </p:cTn>
                                        <p:tgtEl>
                                          <p:spTgt spid="9"/>
                                        </p:tgtEl>
                                      </p:cBhvr>
                                    </p:animEffect>
                                  </p:childTnLst>
                                </p:cTn>
                              </p:par>
                            </p:childTnLst>
                          </p:cTn>
                        </p:par>
                      </p:childTnLst>
                    </p:cTn>
                  </p:par>
                  <p:par>
                    <p:cTn id="112" fill="hold">
                      <p:stCondLst>
                        <p:cond delay="indefinite"/>
                      </p:stCondLst>
                      <p:childTnLst>
                        <p:par>
                          <p:cTn id="113" fill="hold">
                            <p:stCondLst>
                              <p:cond delay="0"/>
                            </p:stCondLst>
                            <p:childTnLst>
                              <p:par>
                                <p:cTn id="114" presetID="2" presetClass="exit" presetSubtype="4" fill="hold" grpId="1" nodeType="clickEffect">
                                  <p:stCondLst>
                                    <p:cond delay="0"/>
                                  </p:stCondLst>
                                  <p:childTnLst>
                                    <p:anim calcmode="lin" valueType="num">
                                      <p:cBhvr additive="base">
                                        <p:cTn id="115" dur="500"/>
                                        <p:tgtEl>
                                          <p:spTgt spid="9"/>
                                        </p:tgtEl>
                                        <p:attrNameLst>
                                          <p:attrName>ppt_x</p:attrName>
                                        </p:attrNameLst>
                                      </p:cBhvr>
                                      <p:tavLst>
                                        <p:tav tm="0">
                                          <p:val>
                                            <p:strVal val="ppt_x"/>
                                          </p:val>
                                        </p:tav>
                                        <p:tav tm="100000">
                                          <p:val>
                                            <p:strVal val="ppt_x"/>
                                          </p:val>
                                        </p:tav>
                                      </p:tavLst>
                                    </p:anim>
                                    <p:anim calcmode="lin" valueType="num">
                                      <p:cBhvr additive="base">
                                        <p:cTn id="116" dur="500"/>
                                        <p:tgtEl>
                                          <p:spTgt spid="9"/>
                                        </p:tgtEl>
                                        <p:attrNameLst>
                                          <p:attrName>ppt_y</p:attrName>
                                        </p:attrNameLst>
                                      </p:cBhvr>
                                      <p:tavLst>
                                        <p:tav tm="0">
                                          <p:val>
                                            <p:strVal val="ppt_y"/>
                                          </p:val>
                                        </p:tav>
                                        <p:tav tm="100000">
                                          <p:val>
                                            <p:strVal val="1+ppt_h/2"/>
                                          </p:val>
                                        </p:tav>
                                      </p:tavLst>
                                    </p:anim>
                                    <p:set>
                                      <p:cBhvr>
                                        <p:cTn id="117" dur="1" fill="hold">
                                          <p:stCondLst>
                                            <p:cond delay="499"/>
                                          </p:stCondLst>
                                        </p:cTn>
                                        <p:tgtEl>
                                          <p:spTgt spid="9"/>
                                        </p:tgtEl>
                                        <p:attrNameLst>
                                          <p:attrName>style.visibility</p:attrName>
                                        </p:attrNameLst>
                                      </p:cBhvr>
                                      <p:to>
                                        <p:strVal val="hidden"/>
                                      </p:to>
                                    </p:set>
                                  </p:childTnLst>
                                </p:cTn>
                              </p:par>
                            </p:childTnLst>
                          </p:cTn>
                        </p:par>
                        <p:par>
                          <p:cTn id="118" fill="hold">
                            <p:stCondLst>
                              <p:cond delay="500"/>
                            </p:stCondLst>
                            <p:childTnLst>
                              <p:par>
                                <p:cTn id="119" presetID="25" presetClass="entr" presetSubtype="0" fill="hold" grpId="0" nodeType="afterEffect">
                                  <p:stCondLst>
                                    <p:cond delay="0"/>
                                  </p:stCondLst>
                                  <p:childTnLst>
                                    <p:set>
                                      <p:cBhvr>
                                        <p:cTn id="120" dur="1" fill="hold">
                                          <p:stCondLst>
                                            <p:cond delay="0"/>
                                          </p:stCondLst>
                                        </p:cTn>
                                        <p:tgtEl>
                                          <p:spTgt spid="10"/>
                                        </p:tgtEl>
                                        <p:attrNameLst>
                                          <p:attrName>style.visibility</p:attrName>
                                        </p:attrNameLst>
                                      </p:cBhvr>
                                      <p:to>
                                        <p:strVal val="visible"/>
                                      </p:to>
                                    </p:set>
                                    <p:anim calcmode="lin" valueType="num">
                                      <p:cBhvr>
                                        <p:cTn id="121"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122"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123"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124" dur="1000" fill="hold"/>
                                        <p:tgtEl>
                                          <p:spTgt spid="10"/>
                                        </p:tgtEl>
                                        <p:attrNameLst>
                                          <p:attrName>ppt_h</p:attrName>
                                        </p:attrNameLst>
                                      </p:cBhvr>
                                      <p:tavLst>
                                        <p:tav tm="0">
                                          <p:val>
                                            <p:strVal val="#ppt_h"/>
                                          </p:val>
                                        </p:tav>
                                        <p:tav tm="100000">
                                          <p:val>
                                            <p:strVal val="#ppt_h"/>
                                          </p:val>
                                        </p:tav>
                                      </p:tavLst>
                                    </p:anim>
                                    <p:anim calcmode="lin" valueType="num">
                                      <p:cBhvr>
                                        <p:cTn id="125"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126"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127"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128" dur="1000" decel="50000">
                                          <p:stCondLst>
                                            <p:cond delay="0"/>
                                          </p:stCondLst>
                                        </p:cTn>
                                        <p:tgtEl>
                                          <p:spTgt spid="10"/>
                                        </p:tgtEl>
                                      </p:cBhvr>
                                    </p:animEffect>
                                  </p:childTnLst>
                                </p:cTn>
                              </p:par>
                            </p:childTnLst>
                          </p:cTn>
                        </p:par>
                      </p:childTnLst>
                    </p:cTn>
                  </p:par>
                  <p:par>
                    <p:cTn id="129" fill="hold">
                      <p:stCondLst>
                        <p:cond delay="indefinite"/>
                      </p:stCondLst>
                      <p:childTnLst>
                        <p:par>
                          <p:cTn id="130" fill="hold">
                            <p:stCondLst>
                              <p:cond delay="0"/>
                            </p:stCondLst>
                            <p:childTnLst>
                              <p:par>
                                <p:cTn id="131" presetID="2" presetClass="exit" presetSubtype="4" fill="hold" grpId="1" nodeType="clickEffect">
                                  <p:stCondLst>
                                    <p:cond delay="0"/>
                                  </p:stCondLst>
                                  <p:childTnLst>
                                    <p:anim calcmode="lin" valueType="num">
                                      <p:cBhvr additive="base">
                                        <p:cTn id="132" dur="500"/>
                                        <p:tgtEl>
                                          <p:spTgt spid="10"/>
                                        </p:tgtEl>
                                        <p:attrNameLst>
                                          <p:attrName>ppt_x</p:attrName>
                                        </p:attrNameLst>
                                      </p:cBhvr>
                                      <p:tavLst>
                                        <p:tav tm="0">
                                          <p:val>
                                            <p:strVal val="ppt_x"/>
                                          </p:val>
                                        </p:tav>
                                        <p:tav tm="100000">
                                          <p:val>
                                            <p:strVal val="ppt_x"/>
                                          </p:val>
                                        </p:tav>
                                      </p:tavLst>
                                    </p:anim>
                                    <p:anim calcmode="lin" valueType="num">
                                      <p:cBhvr additive="base">
                                        <p:cTn id="133" dur="500"/>
                                        <p:tgtEl>
                                          <p:spTgt spid="10"/>
                                        </p:tgtEl>
                                        <p:attrNameLst>
                                          <p:attrName>ppt_y</p:attrName>
                                        </p:attrNameLst>
                                      </p:cBhvr>
                                      <p:tavLst>
                                        <p:tav tm="0">
                                          <p:val>
                                            <p:strVal val="ppt_y"/>
                                          </p:val>
                                        </p:tav>
                                        <p:tav tm="100000">
                                          <p:val>
                                            <p:strVal val="1+ppt_h/2"/>
                                          </p:val>
                                        </p:tav>
                                      </p:tavLst>
                                    </p:anim>
                                    <p:set>
                                      <p:cBhvr>
                                        <p:cTn id="134" dur="1" fill="hold">
                                          <p:stCondLst>
                                            <p:cond delay="499"/>
                                          </p:stCondLst>
                                        </p:cTn>
                                        <p:tgtEl>
                                          <p:spTgt spid="10"/>
                                        </p:tgtEl>
                                        <p:attrNameLst>
                                          <p:attrName>style.visibility</p:attrName>
                                        </p:attrNameLst>
                                      </p:cBhvr>
                                      <p:to>
                                        <p:strVal val="hidden"/>
                                      </p:to>
                                    </p:set>
                                  </p:childTnLst>
                                </p:cTn>
                              </p:par>
                            </p:childTnLst>
                          </p:cTn>
                        </p:par>
                        <p:par>
                          <p:cTn id="135" fill="hold">
                            <p:stCondLst>
                              <p:cond delay="500"/>
                            </p:stCondLst>
                            <p:childTnLst>
                              <p:par>
                                <p:cTn id="136" presetID="25" presetClass="entr" presetSubtype="0" fill="hold" grpId="0" nodeType="afterEffect">
                                  <p:stCondLst>
                                    <p:cond delay="0"/>
                                  </p:stCondLst>
                                  <p:childTnLst>
                                    <p:set>
                                      <p:cBhvr>
                                        <p:cTn id="137" dur="1" fill="hold">
                                          <p:stCondLst>
                                            <p:cond delay="0"/>
                                          </p:stCondLst>
                                        </p:cTn>
                                        <p:tgtEl>
                                          <p:spTgt spid="11"/>
                                        </p:tgtEl>
                                        <p:attrNameLst>
                                          <p:attrName>style.visibility</p:attrName>
                                        </p:attrNameLst>
                                      </p:cBhvr>
                                      <p:to>
                                        <p:strVal val="visible"/>
                                      </p:to>
                                    </p:set>
                                    <p:anim calcmode="lin" valueType="num">
                                      <p:cBhvr>
                                        <p:cTn id="138"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139"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140"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41" dur="1000" fill="hold"/>
                                        <p:tgtEl>
                                          <p:spTgt spid="11"/>
                                        </p:tgtEl>
                                        <p:attrNameLst>
                                          <p:attrName>ppt_h</p:attrName>
                                        </p:attrNameLst>
                                      </p:cBhvr>
                                      <p:tavLst>
                                        <p:tav tm="0">
                                          <p:val>
                                            <p:strVal val="#ppt_h"/>
                                          </p:val>
                                        </p:tav>
                                        <p:tav tm="100000">
                                          <p:val>
                                            <p:strVal val="#ppt_h"/>
                                          </p:val>
                                        </p:tav>
                                      </p:tavLst>
                                    </p:anim>
                                    <p:anim calcmode="lin" valueType="num">
                                      <p:cBhvr>
                                        <p:cTn id="142"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43"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44"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45" dur="1000" decel="50000">
                                          <p:stCondLst>
                                            <p:cond delay="0"/>
                                          </p:stCondLst>
                                        </p:cTn>
                                        <p:tgtEl>
                                          <p:spTgt spid="11"/>
                                        </p:tgtEl>
                                      </p:cBhvr>
                                    </p:animEffect>
                                  </p:childTnLst>
                                </p:cTn>
                              </p:par>
                            </p:childTnLst>
                          </p:cTn>
                        </p:par>
                      </p:childTnLst>
                    </p:cTn>
                  </p:par>
                  <p:par>
                    <p:cTn id="146" fill="hold">
                      <p:stCondLst>
                        <p:cond delay="indefinite"/>
                      </p:stCondLst>
                      <p:childTnLst>
                        <p:par>
                          <p:cTn id="147" fill="hold">
                            <p:stCondLst>
                              <p:cond delay="0"/>
                            </p:stCondLst>
                            <p:childTnLst>
                              <p:par>
                                <p:cTn id="148" presetID="2" presetClass="exit" presetSubtype="4" fill="hold" grpId="1" nodeType="clickEffect">
                                  <p:stCondLst>
                                    <p:cond delay="0"/>
                                  </p:stCondLst>
                                  <p:childTnLst>
                                    <p:anim calcmode="lin" valueType="num">
                                      <p:cBhvr additive="base">
                                        <p:cTn id="149" dur="500"/>
                                        <p:tgtEl>
                                          <p:spTgt spid="11"/>
                                        </p:tgtEl>
                                        <p:attrNameLst>
                                          <p:attrName>ppt_x</p:attrName>
                                        </p:attrNameLst>
                                      </p:cBhvr>
                                      <p:tavLst>
                                        <p:tav tm="0">
                                          <p:val>
                                            <p:strVal val="ppt_x"/>
                                          </p:val>
                                        </p:tav>
                                        <p:tav tm="100000">
                                          <p:val>
                                            <p:strVal val="ppt_x"/>
                                          </p:val>
                                        </p:tav>
                                      </p:tavLst>
                                    </p:anim>
                                    <p:anim calcmode="lin" valueType="num">
                                      <p:cBhvr additive="base">
                                        <p:cTn id="150" dur="500"/>
                                        <p:tgtEl>
                                          <p:spTgt spid="11"/>
                                        </p:tgtEl>
                                        <p:attrNameLst>
                                          <p:attrName>ppt_y</p:attrName>
                                        </p:attrNameLst>
                                      </p:cBhvr>
                                      <p:tavLst>
                                        <p:tav tm="0">
                                          <p:val>
                                            <p:strVal val="ppt_y"/>
                                          </p:val>
                                        </p:tav>
                                        <p:tav tm="100000">
                                          <p:val>
                                            <p:strVal val="1+ppt_h/2"/>
                                          </p:val>
                                        </p:tav>
                                      </p:tavLst>
                                    </p:anim>
                                    <p:set>
                                      <p:cBhvr>
                                        <p:cTn id="151"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4" grpId="1"/>
      <p:bldP spid="5" grpId="0"/>
      <p:bldP spid="5" grpId="1"/>
      <p:bldP spid="6" grpId="0"/>
      <p:bldP spid="6" grpId="1"/>
      <p:bldP spid="7" grpId="0"/>
      <p:bldP spid="7" grpId="1"/>
      <p:bldP spid="8" grpId="0"/>
      <p:bldP spid="8" grpId="1"/>
      <p:bldP spid="9" grpId="0"/>
      <p:bldP spid="9" grpId="1"/>
      <p:bldP spid="10" grpId="0"/>
      <p:bldP spid="10" grpId="1"/>
      <p:bldP spid="11" grpId="0"/>
      <p:bldP spid="11"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мудрый филин.png"/>
          <p:cNvPicPr>
            <a:picLocks noChangeAspect="1"/>
          </p:cNvPicPr>
          <p:nvPr/>
        </p:nvPicPr>
        <p:blipFill>
          <a:blip r:embed="rId2" cstate="print"/>
          <a:stretch>
            <a:fillRect/>
          </a:stretch>
        </p:blipFill>
        <p:spPr>
          <a:xfrm>
            <a:off x="395536" y="4653136"/>
            <a:ext cx="2843808" cy="1773198"/>
          </a:xfrm>
          <a:prstGeom prst="rect">
            <a:avLst/>
          </a:prstGeom>
        </p:spPr>
      </p:pic>
      <p:sp>
        <p:nvSpPr>
          <p:cNvPr id="3" name="Rectangle 1"/>
          <p:cNvSpPr>
            <a:spLocks noChangeArrowheads="1"/>
          </p:cNvSpPr>
          <p:nvPr/>
        </p:nvSpPr>
        <p:spPr bwMode="auto">
          <a:xfrm>
            <a:off x="2248586" y="188640"/>
            <a:ext cx="4801572" cy="1077218"/>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3200" b="1" i="1" u="none" strike="noStrike" cap="none" normalizeH="0" baseline="0" dirty="0" smtClean="0">
                <a:ln>
                  <a:noFill/>
                </a:ln>
                <a:solidFill>
                  <a:srgbClr val="0070C0"/>
                </a:solidFill>
                <a:effectLst/>
                <a:latin typeface="Times New Roman" pitchFamily="18" charset="0"/>
                <a:ea typeface="Calibri" pitchFamily="34" charset="0"/>
                <a:cs typeface="Times New Roman" pitchFamily="18" charset="0"/>
              </a:rPr>
              <a:t>3 круг вопросов</a:t>
            </a:r>
            <a:endParaRPr kumimoji="0" lang="ru-RU" sz="3200" b="0" i="1"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3200" b="1" i="1" u="none" strike="noStrike" cap="none" normalizeH="0" baseline="0" dirty="0" smtClean="0">
                <a:ln>
                  <a:noFill/>
                </a:ln>
                <a:solidFill>
                  <a:srgbClr val="0070C0"/>
                </a:solidFill>
                <a:effectLst/>
                <a:latin typeface="Times New Roman" pitchFamily="18" charset="0"/>
                <a:ea typeface="Calibri" pitchFamily="34" charset="0"/>
                <a:cs typeface="Times New Roman" pitchFamily="18" charset="0"/>
              </a:rPr>
              <a:t>«Имя существительное»</a:t>
            </a:r>
            <a:endParaRPr kumimoji="0" lang="ru-RU" sz="3200" b="0" i="1" u="none" strike="noStrike" cap="none" normalizeH="0" baseline="0" dirty="0" smtClean="0">
              <a:ln>
                <a:noFill/>
              </a:ln>
              <a:solidFill>
                <a:schemeClr val="tx1"/>
              </a:solidFill>
              <a:effectLst/>
              <a:latin typeface="Arial" pitchFamily="34" charset="0"/>
              <a:cs typeface="Arial" pitchFamily="34" charset="0"/>
            </a:endParaRPr>
          </a:p>
        </p:txBody>
      </p:sp>
      <p:sp>
        <p:nvSpPr>
          <p:cNvPr id="4" name="Прямоугольник 3"/>
          <p:cNvSpPr/>
          <p:nvPr/>
        </p:nvSpPr>
        <p:spPr>
          <a:xfrm>
            <a:off x="251520" y="2276873"/>
            <a:ext cx="8640960" cy="1077218"/>
          </a:xfrm>
          <a:prstGeom prst="rect">
            <a:avLst/>
          </a:prstGeom>
        </p:spPr>
        <p:txBody>
          <a:bodyPr wrap="square">
            <a:spAutoFit/>
          </a:bodyPr>
          <a:lstStyle/>
          <a:p>
            <a:pPr algn="just"/>
            <a:r>
              <a:rPr lang="ru-RU" sz="3200" dirty="0">
                <a:latin typeface="Times New Roman" pitchFamily="18" charset="0"/>
                <a:cs typeface="Times New Roman" pitchFamily="18" charset="0"/>
              </a:rPr>
              <a:t>Какие существительные не относятся ни к одному из склонений?</a:t>
            </a:r>
          </a:p>
        </p:txBody>
      </p:sp>
      <p:sp>
        <p:nvSpPr>
          <p:cNvPr id="5" name="Прямоугольник 4"/>
          <p:cNvSpPr/>
          <p:nvPr/>
        </p:nvSpPr>
        <p:spPr>
          <a:xfrm>
            <a:off x="323528" y="2132856"/>
            <a:ext cx="8568952" cy="1569660"/>
          </a:xfrm>
          <a:prstGeom prst="rect">
            <a:avLst/>
          </a:prstGeom>
        </p:spPr>
        <p:txBody>
          <a:bodyPr wrap="square">
            <a:spAutoFit/>
          </a:bodyPr>
          <a:lstStyle/>
          <a:p>
            <a:pPr algn="just"/>
            <a:r>
              <a:rPr lang="ru-RU" sz="3200" dirty="0">
                <a:latin typeface="Times New Roman" pitchFamily="18" charset="0"/>
                <a:cs typeface="Times New Roman" pitchFamily="18" charset="0"/>
              </a:rPr>
              <a:t>В каком числе употребляются существительные, обозначающие чувства, вещества?</a:t>
            </a:r>
          </a:p>
        </p:txBody>
      </p:sp>
      <p:sp>
        <p:nvSpPr>
          <p:cNvPr id="6" name="Прямоугольник 5"/>
          <p:cNvSpPr/>
          <p:nvPr/>
        </p:nvSpPr>
        <p:spPr>
          <a:xfrm>
            <a:off x="395536" y="2492896"/>
            <a:ext cx="8424936" cy="1077218"/>
          </a:xfrm>
          <a:prstGeom prst="rect">
            <a:avLst/>
          </a:prstGeom>
        </p:spPr>
        <p:txBody>
          <a:bodyPr wrap="square">
            <a:spAutoFit/>
          </a:bodyPr>
          <a:lstStyle/>
          <a:p>
            <a:pPr algn="just"/>
            <a:r>
              <a:rPr lang="ru-RU" sz="3200" dirty="0">
                <a:latin typeface="Times New Roman" pitchFamily="18" charset="0"/>
                <a:cs typeface="Times New Roman" pitchFamily="18" charset="0"/>
              </a:rPr>
              <a:t>Как называется категория существительных среднего рода на –мя?</a:t>
            </a:r>
          </a:p>
        </p:txBody>
      </p:sp>
      <p:sp>
        <p:nvSpPr>
          <p:cNvPr id="7" name="Прямоугольник 6"/>
          <p:cNvSpPr/>
          <p:nvPr/>
        </p:nvSpPr>
        <p:spPr>
          <a:xfrm>
            <a:off x="323528" y="2204864"/>
            <a:ext cx="8640960" cy="1569660"/>
          </a:xfrm>
          <a:prstGeom prst="rect">
            <a:avLst/>
          </a:prstGeom>
        </p:spPr>
        <p:txBody>
          <a:bodyPr wrap="square">
            <a:spAutoFit/>
          </a:bodyPr>
          <a:lstStyle/>
          <a:p>
            <a:pPr algn="just"/>
            <a:r>
              <a:rPr lang="ru-RU" sz="3200" dirty="0">
                <a:latin typeface="Times New Roman" pitchFamily="18" charset="0"/>
                <a:cs typeface="Times New Roman" pitchFamily="18" charset="0"/>
              </a:rPr>
              <a:t>К какому роду относятся имена существительные с окончанием на </a:t>
            </a:r>
            <a:r>
              <a:rPr lang="ru-RU" sz="3200" b="1" dirty="0">
                <a:latin typeface="Times New Roman" pitchFamily="18" charset="0"/>
                <a:cs typeface="Times New Roman" pitchFamily="18" charset="0"/>
              </a:rPr>
              <a:t>–а</a:t>
            </a:r>
            <a:r>
              <a:rPr lang="ru-RU" sz="3200" dirty="0">
                <a:latin typeface="Times New Roman" pitchFamily="18" charset="0"/>
                <a:cs typeface="Times New Roman" pitchFamily="18" charset="0"/>
              </a:rPr>
              <a:t>, называющие качества людей?</a:t>
            </a:r>
          </a:p>
        </p:txBody>
      </p:sp>
      <p:sp>
        <p:nvSpPr>
          <p:cNvPr id="8" name="Прямоугольник 7"/>
          <p:cNvSpPr/>
          <p:nvPr/>
        </p:nvSpPr>
        <p:spPr>
          <a:xfrm>
            <a:off x="251520" y="2348880"/>
            <a:ext cx="8640960" cy="1077218"/>
          </a:xfrm>
          <a:prstGeom prst="rect">
            <a:avLst/>
          </a:prstGeom>
        </p:spPr>
        <p:txBody>
          <a:bodyPr wrap="square">
            <a:spAutoFit/>
          </a:bodyPr>
          <a:lstStyle/>
          <a:p>
            <a:pPr algn="just"/>
            <a:r>
              <a:rPr lang="ru-RU" sz="3200" dirty="0">
                <a:latin typeface="Times New Roman" pitchFamily="18" charset="0"/>
                <a:cs typeface="Times New Roman" pitchFamily="18" charset="0"/>
              </a:rPr>
              <a:t>У каких существительных  нельзя определить категорию рода?</a:t>
            </a:r>
          </a:p>
        </p:txBody>
      </p:sp>
      <p:sp>
        <p:nvSpPr>
          <p:cNvPr id="9" name="Прямоугольник 8"/>
          <p:cNvSpPr/>
          <p:nvPr/>
        </p:nvSpPr>
        <p:spPr>
          <a:xfrm>
            <a:off x="323528" y="1916832"/>
            <a:ext cx="8640960" cy="2062103"/>
          </a:xfrm>
          <a:prstGeom prst="rect">
            <a:avLst/>
          </a:prstGeom>
        </p:spPr>
        <p:txBody>
          <a:bodyPr wrap="square">
            <a:spAutoFit/>
          </a:bodyPr>
          <a:lstStyle/>
          <a:p>
            <a:pPr algn="just"/>
            <a:r>
              <a:rPr lang="ru-RU" sz="3200" dirty="0">
                <a:latin typeface="Times New Roman" pitchFamily="18" charset="0"/>
                <a:cs typeface="Times New Roman" pitchFamily="18" charset="0"/>
              </a:rPr>
              <a:t>К какой категории существительных  относятся имена, фамилии и отчества людей, клички животных, названия городов, стран, улиц, рек, морей и океанов? </a:t>
            </a:r>
          </a:p>
        </p:txBody>
      </p:sp>
      <p:sp>
        <p:nvSpPr>
          <p:cNvPr id="10" name="Прямоугольник 9"/>
          <p:cNvSpPr/>
          <p:nvPr/>
        </p:nvSpPr>
        <p:spPr>
          <a:xfrm>
            <a:off x="323528" y="2276872"/>
            <a:ext cx="8640960" cy="1077218"/>
          </a:xfrm>
          <a:prstGeom prst="rect">
            <a:avLst/>
          </a:prstGeom>
        </p:spPr>
        <p:txBody>
          <a:bodyPr wrap="square">
            <a:spAutoFit/>
          </a:bodyPr>
          <a:lstStyle/>
          <a:p>
            <a:pPr algn="just"/>
            <a:r>
              <a:rPr lang="ru-RU" sz="3200" dirty="0"/>
              <a:t> </a:t>
            </a:r>
            <a:r>
              <a:rPr lang="ru-RU" sz="3200" dirty="0">
                <a:latin typeface="Times New Roman" pitchFamily="18" charset="0"/>
                <a:cs typeface="Times New Roman" pitchFamily="18" charset="0"/>
              </a:rPr>
              <a:t>К какой категории существительных  относятся </a:t>
            </a:r>
            <a:r>
              <a:rPr lang="ru-RU" sz="3200" dirty="0" smtClean="0">
                <a:latin typeface="Times New Roman" pitchFamily="18" charset="0"/>
                <a:cs typeface="Times New Roman" pitchFamily="18" charset="0"/>
              </a:rPr>
              <a:t>названия </a:t>
            </a:r>
            <a:r>
              <a:rPr lang="ru-RU" sz="3200" dirty="0">
                <a:latin typeface="Times New Roman" pitchFamily="18" charset="0"/>
                <a:cs typeface="Times New Roman" pitchFamily="18" charset="0"/>
              </a:rPr>
              <a:t>лиц и животных? </a:t>
            </a:r>
          </a:p>
        </p:txBody>
      </p:sp>
      <p:sp>
        <p:nvSpPr>
          <p:cNvPr id="12" name="Прямоугольник 11"/>
          <p:cNvSpPr/>
          <p:nvPr/>
        </p:nvSpPr>
        <p:spPr>
          <a:xfrm>
            <a:off x="251520" y="2348880"/>
            <a:ext cx="8640960" cy="1077218"/>
          </a:xfrm>
          <a:prstGeom prst="rect">
            <a:avLst/>
          </a:prstGeom>
        </p:spPr>
        <p:txBody>
          <a:bodyPr wrap="square">
            <a:spAutoFit/>
          </a:bodyPr>
          <a:lstStyle/>
          <a:p>
            <a:pPr algn="just"/>
            <a:r>
              <a:rPr lang="ru-RU" sz="3200" dirty="0">
                <a:latin typeface="Times New Roman" pitchFamily="18" charset="0"/>
                <a:cs typeface="Times New Roman" pitchFamily="18" charset="0"/>
              </a:rPr>
              <a:t>Каким членом предложения не может быть существительное?</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22" dur="1000" fill="hold"/>
                                        <p:tgtEl>
                                          <p:spTgt spid="4"/>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xit" presetSubtype="4" fill="hold" grpId="1" nodeType="clickEffect">
                                  <p:stCondLst>
                                    <p:cond delay="0"/>
                                  </p:stCondLst>
                                  <p:childTnLst>
                                    <p:anim calcmode="lin" valueType="num">
                                      <p:cBhvr additive="base">
                                        <p:cTn id="30" dur="500"/>
                                        <p:tgtEl>
                                          <p:spTgt spid="4"/>
                                        </p:tgtEl>
                                        <p:attrNameLst>
                                          <p:attrName>ppt_x</p:attrName>
                                        </p:attrNameLst>
                                      </p:cBhvr>
                                      <p:tavLst>
                                        <p:tav tm="0">
                                          <p:val>
                                            <p:strVal val="ppt_x"/>
                                          </p:val>
                                        </p:tav>
                                        <p:tav tm="100000">
                                          <p:val>
                                            <p:strVal val="ppt_x"/>
                                          </p:val>
                                        </p:tav>
                                      </p:tavLst>
                                    </p:anim>
                                    <p:anim calcmode="lin" valueType="num">
                                      <p:cBhvr additive="base">
                                        <p:cTn id="31" dur="500"/>
                                        <p:tgtEl>
                                          <p:spTgt spid="4"/>
                                        </p:tgtEl>
                                        <p:attrNameLst>
                                          <p:attrName>ppt_y</p:attrName>
                                        </p:attrNameLst>
                                      </p:cBhvr>
                                      <p:tavLst>
                                        <p:tav tm="0">
                                          <p:val>
                                            <p:strVal val="ppt_y"/>
                                          </p:val>
                                        </p:tav>
                                        <p:tav tm="100000">
                                          <p:val>
                                            <p:strVal val="1+ppt_h/2"/>
                                          </p:val>
                                        </p:tav>
                                      </p:tavLst>
                                    </p:anim>
                                    <p:set>
                                      <p:cBhvr>
                                        <p:cTn id="32" dur="1" fill="hold">
                                          <p:stCondLst>
                                            <p:cond delay="499"/>
                                          </p:stCondLst>
                                        </p:cTn>
                                        <p:tgtEl>
                                          <p:spTgt spid="4"/>
                                        </p:tgtEl>
                                        <p:attrNameLst>
                                          <p:attrName>style.visibility</p:attrName>
                                        </p:attrNameLst>
                                      </p:cBhvr>
                                      <p:to>
                                        <p:strVal val="hidden"/>
                                      </p:to>
                                    </p:set>
                                  </p:childTnLst>
                                </p:cTn>
                              </p:par>
                            </p:childTnLst>
                          </p:cTn>
                        </p:par>
                        <p:par>
                          <p:cTn id="33" fill="hold">
                            <p:stCondLst>
                              <p:cond delay="500"/>
                            </p:stCondLst>
                            <p:childTnLst>
                              <p:par>
                                <p:cTn id="34" presetID="25" presetClass="entr" presetSubtype="0"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p:cTn id="36"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37"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38"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39" dur="1000" fill="hold"/>
                                        <p:tgtEl>
                                          <p:spTgt spid="5"/>
                                        </p:tgtEl>
                                        <p:attrNameLst>
                                          <p:attrName>ppt_h</p:attrName>
                                        </p:attrNameLst>
                                      </p:cBhvr>
                                      <p:tavLst>
                                        <p:tav tm="0">
                                          <p:val>
                                            <p:strVal val="#ppt_h"/>
                                          </p:val>
                                        </p:tav>
                                        <p:tav tm="100000">
                                          <p:val>
                                            <p:strVal val="#ppt_h"/>
                                          </p:val>
                                        </p:tav>
                                      </p:tavLst>
                                    </p:anim>
                                    <p:anim calcmode="lin" valueType="num">
                                      <p:cBhvr>
                                        <p:cTn id="40"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41"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42"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43" dur="1000" decel="50000">
                                          <p:stCondLst>
                                            <p:cond delay="0"/>
                                          </p:stCondLst>
                                        </p:cTn>
                                        <p:tgtEl>
                                          <p:spTgt spid="5"/>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xit" presetSubtype="4" fill="hold" grpId="1" nodeType="clickEffect">
                                  <p:stCondLst>
                                    <p:cond delay="0"/>
                                  </p:stCondLst>
                                  <p:childTnLst>
                                    <p:anim calcmode="lin" valueType="num">
                                      <p:cBhvr additive="base">
                                        <p:cTn id="47" dur="500"/>
                                        <p:tgtEl>
                                          <p:spTgt spid="5"/>
                                        </p:tgtEl>
                                        <p:attrNameLst>
                                          <p:attrName>ppt_x</p:attrName>
                                        </p:attrNameLst>
                                      </p:cBhvr>
                                      <p:tavLst>
                                        <p:tav tm="0">
                                          <p:val>
                                            <p:strVal val="ppt_x"/>
                                          </p:val>
                                        </p:tav>
                                        <p:tav tm="100000">
                                          <p:val>
                                            <p:strVal val="ppt_x"/>
                                          </p:val>
                                        </p:tav>
                                      </p:tavLst>
                                    </p:anim>
                                    <p:anim calcmode="lin" valueType="num">
                                      <p:cBhvr additive="base">
                                        <p:cTn id="48" dur="500"/>
                                        <p:tgtEl>
                                          <p:spTgt spid="5"/>
                                        </p:tgtEl>
                                        <p:attrNameLst>
                                          <p:attrName>ppt_y</p:attrName>
                                        </p:attrNameLst>
                                      </p:cBhvr>
                                      <p:tavLst>
                                        <p:tav tm="0">
                                          <p:val>
                                            <p:strVal val="ppt_y"/>
                                          </p:val>
                                        </p:tav>
                                        <p:tav tm="100000">
                                          <p:val>
                                            <p:strVal val="1+ppt_h/2"/>
                                          </p:val>
                                        </p:tav>
                                      </p:tavLst>
                                    </p:anim>
                                    <p:set>
                                      <p:cBhvr>
                                        <p:cTn id="49" dur="1" fill="hold">
                                          <p:stCondLst>
                                            <p:cond delay="499"/>
                                          </p:stCondLst>
                                        </p:cTn>
                                        <p:tgtEl>
                                          <p:spTgt spid="5"/>
                                        </p:tgtEl>
                                        <p:attrNameLst>
                                          <p:attrName>style.visibility</p:attrName>
                                        </p:attrNameLst>
                                      </p:cBhvr>
                                      <p:to>
                                        <p:strVal val="hidden"/>
                                      </p:to>
                                    </p:set>
                                  </p:childTnLst>
                                </p:cTn>
                              </p:par>
                            </p:childTnLst>
                          </p:cTn>
                        </p:par>
                        <p:par>
                          <p:cTn id="50" fill="hold">
                            <p:stCondLst>
                              <p:cond delay="500"/>
                            </p:stCondLst>
                            <p:childTnLst>
                              <p:par>
                                <p:cTn id="51" presetID="25" presetClass="entr" presetSubtype="0"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p:cTn id="53"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54"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55"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56" dur="1000" fill="hold"/>
                                        <p:tgtEl>
                                          <p:spTgt spid="6"/>
                                        </p:tgtEl>
                                        <p:attrNameLst>
                                          <p:attrName>ppt_h</p:attrName>
                                        </p:attrNameLst>
                                      </p:cBhvr>
                                      <p:tavLst>
                                        <p:tav tm="0">
                                          <p:val>
                                            <p:strVal val="#ppt_h"/>
                                          </p:val>
                                        </p:tav>
                                        <p:tav tm="100000">
                                          <p:val>
                                            <p:strVal val="#ppt_h"/>
                                          </p:val>
                                        </p:tav>
                                      </p:tavLst>
                                    </p:anim>
                                    <p:anim calcmode="lin" valueType="num">
                                      <p:cBhvr>
                                        <p:cTn id="57"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58"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59"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60" dur="1000" decel="50000">
                                          <p:stCondLst>
                                            <p:cond delay="0"/>
                                          </p:stCondLst>
                                        </p:cTn>
                                        <p:tgtEl>
                                          <p:spTgt spid="6"/>
                                        </p:tgtEl>
                                      </p:cBhvr>
                                    </p:animEffect>
                                  </p:childTnLst>
                                </p:cTn>
                              </p:par>
                            </p:childTnLst>
                          </p:cTn>
                        </p:par>
                      </p:childTnLst>
                    </p:cTn>
                  </p:par>
                  <p:par>
                    <p:cTn id="61" fill="hold">
                      <p:stCondLst>
                        <p:cond delay="indefinite"/>
                      </p:stCondLst>
                      <p:childTnLst>
                        <p:par>
                          <p:cTn id="62" fill="hold">
                            <p:stCondLst>
                              <p:cond delay="0"/>
                            </p:stCondLst>
                            <p:childTnLst>
                              <p:par>
                                <p:cTn id="63" presetID="2" presetClass="exit" presetSubtype="4" fill="hold" grpId="1" nodeType="clickEffect">
                                  <p:stCondLst>
                                    <p:cond delay="0"/>
                                  </p:stCondLst>
                                  <p:childTnLst>
                                    <p:anim calcmode="lin" valueType="num">
                                      <p:cBhvr additive="base">
                                        <p:cTn id="64" dur="500"/>
                                        <p:tgtEl>
                                          <p:spTgt spid="6"/>
                                        </p:tgtEl>
                                        <p:attrNameLst>
                                          <p:attrName>ppt_x</p:attrName>
                                        </p:attrNameLst>
                                      </p:cBhvr>
                                      <p:tavLst>
                                        <p:tav tm="0">
                                          <p:val>
                                            <p:strVal val="ppt_x"/>
                                          </p:val>
                                        </p:tav>
                                        <p:tav tm="100000">
                                          <p:val>
                                            <p:strVal val="ppt_x"/>
                                          </p:val>
                                        </p:tav>
                                      </p:tavLst>
                                    </p:anim>
                                    <p:anim calcmode="lin" valueType="num">
                                      <p:cBhvr additive="base">
                                        <p:cTn id="65" dur="500"/>
                                        <p:tgtEl>
                                          <p:spTgt spid="6"/>
                                        </p:tgtEl>
                                        <p:attrNameLst>
                                          <p:attrName>ppt_y</p:attrName>
                                        </p:attrNameLst>
                                      </p:cBhvr>
                                      <p:tavLst>
                                        <p:tav tm="0">
                                          <p:val>
                                            <p:strVal val="ppt_y"/>
                                          </p:val>
                                        </p:tav>
                                        <p:tav tm="100000">
                                          <p:val>
                                            <p:strVal val="1+ppt_h/2"/>
                                          </p:val>
                                        </p:tav>
                                      </p:tavLst>
                                    </p:anim>
                                    <p:set>
                                      <p:cBhvr>
                                        <p:cTn id="66" dur="1" fill="hold">
                                          <p:stCondLst>
                                            <p:cond delay="499"/>
                                          </p:stCondLst>
                                        </p:cTn>
                                        <p:tgtEl>
                                          <p:spTgt spid="6"/>
                                        </p:tgtEl>
                                        <p:attrNameLst>
                                          <p:attrName>style.visibility</p:attrName>
                                        </p:attrNameLst>
                                      </p:cBhvr>
                                      <p:to>
                                        <p:strVal val="hidden"/>
                                      </p:to>
                                    </p:set>
                                  </p:childTnLst>
                                </p:cTn>
                              </p:par>
                            </p:childTnLst>
                          </p:cTn>
                        </p:par>
                        <p:par>
                          <p:cTn id="67" fill="hold">
                            <p:stCondLst>
                              <p:cond delay="500"/>
                            </p:stCondLst>
                            <p:childTnLst>
                              <p:par>
                                <p:cTn id="68" presetID="25" presetClass="entr" presetSubtype="0" fill="hold" grpId="0" nodeType="afterEffect">
                                  <p:stCondLst>
                                    <p:cond delay="0"/>
                                  </p:stCondLst>
                                  <p:childTnLst>
                                    <p:set>
                                      <p:cBhvr>
                                        <p:cTn id="69" dur="1" fill="hold">
                                          <p:stCondLst>
                                            <p:cond delay="0"/>
                                          </p:stCondLst>
                                        </p:cTn>
                                        <p:tgtEl>
                                          <p:spTgt spid="7"/>
                                        </p:tgtEl>
                                        <p:attrNameLst>
                                          <p:attrName>style.visibility</p:attrName>
                                        </p:attrNameLst>
                                      </p:cBhvr>
                                      <p:to>
                                        <p:strVal val="visible"/>
                                      </p:to>
                                    </p:set>
                                    <p:anim calcmode="lin" valueType="num">
                                      <p:cBhvr>
                                        <p:cTn id="70"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71"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72"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73" dur="1000" fill="hold"/>
                                        <p:tgtEl>
                                          <p:spTgt spid="7"/>
                                        </p:tgtEl>
                                        <p:attrNameLst>
                                          <p:attrName>ppt_h</p:attrName>
                                        </p:attrNameLst>
                                      </p:cBhvr>
                                      <p:tavLst>
                                        <p:tav tm="0">
                                          <p:val>
                                            <p:strVal val="#ppt_h"/>
                                          </p:val>
                                        </p:tav>
                                        <p:tav tm="100000">
                                          <p:val>
                                            <p:strVal val="#ppt_h"/>
                                          </p:val>
                                        </p:tav>
                                      </p:tavLst>
                                    </p:anim>
                                    <p:anim calcmode="lin" valueType="num">
                                      <p:cBhvr>
                                        <p:cTn id="74"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75"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76"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77" dur="1000" decel="50000">
                                          <p:stCondLst>
                                            <p:cond delay="0"/>
                                          </p:stCondLst>
                                        </p:cTn>
                                        <p:tgtEl>
                                          <p:spTgt spid="7"/>
                                        </p:tgtEl>
                                      </p:cBhvr>
                                    </p:animEffect>
                                  </p:childTnLst>
                                </p:cTn>
                              </p:par>
                            </p:childTnLst>
                          </p:cTn>
                        </p:par>
                      </p:childTnLst>
                    </p:cTn>
                  </p:par>
                  <p:par>
                    <p:cTn id="78" fill="hold">
                      <p:stCondLst>
                        <p:cond delay="indefinite"/>
                      </p:stCondLst>
                      <p:childTnLst>
                        <p:par>
                          <p:cTn id="79" fill="hold">
                            <p:stCondLst>
                              <p:cond delay="0"/>
                            </p:stCondLst>
                            <p:childTnLst>
                              <p:par>
                                <p:cTn id="80" presetID="2" presetClass="exit" presetSubtype="4" fill="hold" grpId="1" nodeType="clickEffect">
                                  <p:stCondLst>
                                    <p:cond delay="0"/>
                                  </p:stCondLst>
                                  <p:childTnLst>
                                    <p:anim calcmode="lin" valueType="num">
                                      <p:cBhvr additive="base">
                                        <p:cTn id="81" dur="500"/>
                                        <p:tgtEl>
                                          <p:spTgt spid="7"/>
                                        </p:tgtEl>
                                        <p:attrNameLst>
                                          <p:attrName>ppt_x</p:attrName>
                                        </p:attrNameLst>
                                      </p:cBhvr>
                                      <p:tavLst>
                                        <p:tav tm="0">
                                          <p:val>
                                            <p:strVal val="ppt_x"/>
                                          </p:val>
                                        </p:tav>
                                        <p:tav tm="100000">
                                          <p:val>
                                            <p:strVal val="ppt_x"/>
                                          </p:val>
                                        </p:tav>
                                      </p:tavLst>
                                    </p:anim>
                                    <p:anim calcmode="lin" valueType="num">
                                      <p:cBhvr additive="base">
                                        <p:cTn id="82" dur="500"/>
                                        <p:tgtEl>
                                          <p:spTgt spid="7"/>
                                        </p:tgtEl>
                                        <p:attrNameLst>
                                          <p:attrName>ppt_y</p:attrName>
                                        </p:attrNameLst>
                                      </p:cBhvr>
                                      <p:tavLst>
                                        <p:tav tm="0">
                                          <p:val>
                                            <p:strVal val="ppt_y"/>
                                          </p:val>
                                        </p:tav>
                                        <p:tav tm="100000">
                                          <p:val>
                                            <p:strVal val="1+ppt_h/2"/>
                                          </p:val>
                                        </p:tav>
                                      </p:tavLst>
                                    </p:anim>
                                    <p:set>
                                      <p:cBhvr>
                                        <p:cTn id="83" dur="1" fill="hold">
                                          <p:stCondLst>
                                            <p:cond delay="499"/>
                                          </p:stCondLst>
                                        </p:cTn>
                                        <p:tgtEl>
                                          <p:spTgt spid="7"/>
                                        </p:tgtEl>
                                        <p:attrNameLst>
                                          <p:attrName>style.visibility</p:attrName>
                                        </p:attrNameLst>
                                      </p:cBhvr>
                                      <p:to>
                                        <p:strVal val="hidden"/>
                                      </p:to>
                                    </p:set>
                                  </p:childTnLst>
                                </p:cTn>
                              </p:par>
                            </p:childTnLst>
                          </p:cTn>
                        </p:par>
                        <p:par>
                          <p:cTn id="84" fill="hold">
                            <p:stCondLst>
                              <p:cond delay="500"/>
                            </p:stCondLst>
                            <p:childTnLst>
                              <p:par>
                                <p:cTn id="85" presetID="25" presetClass="entr" presetSubtype="0" fill="hold" grpId="0" nodeType="afterEffect">
                                  <p:stCondLst>
                                    <p:cond delay="0"/>
                                  </p:stCondLst>
                                  <p:childTnLst>
                                    <p:set>
                                      <p:cBhvr>
                                        <p:cTn id="86" dur="1" fill="hold">
                                          <p:stCondLst>
                                            <p:cond delay="0"/>
                                          </p:stCondLst>
                                        </p:cTn>
                                        <p:tgtEl>
                                          <p:spTgt spid="8"/>
                                        </p:tgtEl>
                                        <p:attrNameLst>
                                          <p:attrName>style.visibility</p:attrName>
                                        </p:attrNameLst>
                                      </p:cBhvr>
                                      <p:to>
                                        <p:strVal val="visible"/>
                                      </p:to>
                                    </p:set>
                                    <p:anim calcmode="lin" valueType="num">
                                      <p:cBhvr>
                                        <p:cTn id="8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8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90" dur="1000" fill="hold"/>
                                        <p:tgtEl>
                                          <p:spTgt spid="8"/>
                                        </p:tgtEl>
                                        <p:attrNameLst>
                                          <p:attrName>ppt_h</p:attrName>
                                        </p:attrNameLst>
                                      </p:cBhvr>
                                      <p:tavLst>
                                        <p:tav tm="0">
                                          <p:val>
                                            <p:strVal val="#ppt_h"/>
                                          </p:val>
                                        </p:tav>
                                        <p:tav tm="100000">
                                          <p:val>
                                            <p:strVal val="#ppt_h"/>
                                          </p:val>
                                        </p:tav>
                                      </p:tavLst>
                                    </p:anim>
                                    <p:anim calcmode="lin" valueType="num">
                                      <p:cBhvr>
                                        <p:cTn id="9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9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9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94" dur="1000" decel="50000">
                                          <p:stCondLst>
                                            <p:cond delay="0"/>
                                          </p:stCondLst>
                                        </p:cTn>
                                        <p:tgtEl>
                                          <p:spTgt spid="8"/>
                                        </p:tgtEl>
                                      </p:cBhvr>
                                    </p:animEffect>
                                  </p:childTnLst>
                                </p:cTn>
                              </p:par>
                            </p:childTnLst>
                          </p:cTn>
                        </p:par>
                      </p:childTnLst>
                    </p:cTn>
                  </p:par>
                  <p:par>
                    <p:cTn id="95" fill="hold">
                      <p:stCondLst>
                        <p:cond delay="indefinite"/>
                      </p:stCondLst>
                      <p:childTnLst>
                        <p:par>
                          <p:cTn id="96" fill="hold">
                            <p:stCondLst>
                              <p:cond delay="0"/>
                            </p:stCondLst>
                            <p:childTnLst>
                              <p:par>
                                <p:cTn id="97" presetID="2" presetClass="exit" presetSubtype="4" fill="hold" grpId="1" nodeType="clickEffect">
                                  <p:stCondLst>
                                    <p:cond delay="0"/>
                                  </p:stCondLst>
                                  <p:childTnLst>
                                    <p:anim calcmode="lin" valueType="num">
                                      <p:cBhvr additive="base">
                                        <p:cTn id="98" dur="500"/>
                                        <p:tgtEl>
                                          <p:spTgt spid="8"/>
                                        </p:tgtEl>
                                        <p:attrNameLst>
                                          <p:attrName>ppt_x</p:attrName>
                                        </p:attrNameLst>
                                      </p:cBhvr>
                                      <p:tavLst>
                                        <p:tav tm="0">
                                          <p:val>
                                            <p:strVal val="ppt_x"/>
                                          </p:val>
                                        </p:tav>
                                        <p:tav tm="100000">
                                          <p:val>
                                            <p:strVal val="ppt_x"/>
                                          </p:val>
                                        </p:tav>
                                      </p:tavLst>
                                    </p:anim>
                                    <p:anim calcmode="lin" valueType="num">
                                      <p:cBhvr additive="base">
                                        <p:cTn id="99" dur="500"/>
                                        <p:tgtEl>
                                          <p:spTgt spid="8"/>
                                        </p:tgtEl>
                                        <p:attrNameLst>
                                          <p:attrName>ppt_y</p:attrName>
                                        </p:attrNameLst>
                                      </p:cBhvr>
                                      <p:tavLst>
                                        <p:tav tm="0">
                                          <p:val>
                                            <p:strVal val="ppt_y"/>
                                          </p:val>
                                        </p:tav>
                                        <p:tav tm="100000">
                                          <p:val>
                                            <p:strVal val="1+ppt_h/2"/>
                                          </p:val>
                                        </p:tav>
                                      </p:tavLst>
                                    </p:anim>
                                    <p:set>
                                      <p:cBhvr>
                                        <p:cTn id="100" dur="1" fill="hold">
                                          <p:stCondLst>
                                            <p:cond delay="499"/>
                                          </p:stCondLst>
                                        </p:cTn>
                                        <p:tgtEl>
                                          <p:spTgt spid="8"/>
                                        </p:tgtEl>
                                        <p:attrNameLst>
                                          <p:attrName>style.visibility</p:attrName>
                                        </p:attrNameLst>
                                      </p:cBhvr>
                                      <p:to>
                                        <p:strVal val="hidden"/>
                                      </p:to>
                                    </p:set>
                                  </p:childTnLst>
                                </p:cTn>
                              </p:par>
                            </p:childTnLst>
                          </p:cTn>
                        </p:par>
                        <p:par>
                          <p:cTn id="101" fill="hold">
                            <p:stCondLst>
                              <p:cond delay="500"/>
                            </p:stCondLst>
                            <p:childTnLst>
                              <p:par>
                                <p:cTn id="102" presetID="25" presetClass="entr" presetSubtype="0" fill="hold" grpId="0" nodeType="afterEffect">
                                  <p:stCondLst>
                                    <p:cond delay="0"/>
                                  </p:stCondLst>
                                  <p:childTnLst>
                                    <p:set>
                                      <p:cBhvr>
                                        <p:cTn id="103" dur="1" fill="hold">
                                          <p:stCondLst>
                                            <p:cond delay="0"/>
                                          </p:stCondLst>
                                        </p:cTn>
                                        <p:tgtEl>
                                          <p:spTgt spid="9"/>
                                        </p:tgtEl>
                                        <p:attrNameLst>
                                          <p:attrName>style.visibility</p:attrName>
                                        </p:attrNameLst>
                                      </p:cBhvr>
                                      <p:to>
                                        <p:strVal val="visible"/>
                                      </p:to>
                                    </p:set>
                                    <p:anim calcmode="lin" valueType="num">
                                      <p:cBhvr>
                                        <p:cTn id="104"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105"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106"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107" dur="1000" fill="hold"/>
                                        <p:tgtEl>
                                          <p:spTgt spid="9"/>
                                        </p:tgtEl>
                                        <p:attrNameLst>
                                          <p:attrName>ppt_h</p:attrName>
                                        </p:attrNameLst>
                                      </p:cBhvr>
                                      <p:tavLst>
                                        <p:tav tm="0">
                                          <p:val>
                                            <p:strVal val="#ppt_h"/>
                                          </p:val>
                                        </p:tav>
                                        <p:tav tm="100000">
                                          <p:val>
                                            <p:strVal val="#ppt_h"/>
                                          </p:val>
                                        </p:tav>
                                      </p:tavLst>
                                    </p:anim>
                                    <p:anim calcmode="lin" valueType="num">
                                      <p:cBhvr>
                                        <p:cTn id="108"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109"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110"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111" dur="1000" decel="50000">
                                          <p:stCondLst>
                                            <p:cond delay="0"/>
                                          </p:stCondLst>
                                        </p:cTn>
                                        <p:tgtEl>
                                          <p:spTgt spid="9"/>
                                        </p:tgtEl>
                                      </p:cBhvr>
                                    </p:animEffect>
                                  </p:childTnLst>
                                </p:cTn>
                              </p:par>
                            </p:childTnLst>
                          </p:cTn>
                        </p:par>
                      </p:childTnLst>
                    </p:cTn>
                  </p:par>
                  <p:par>
                    <p:cTn id="112" fill="hold">
                      <p:stCondLst>
                        <p:cond delay="indefinite"/>
                      </p:stCondLst>
                      <p:childTnLst>
                        <p:par>
                          <p:cTn id="113" fill="hold">
                            <p:stCondLst>
                              <p:cond delay="0"/>
                            </p:stCondLst>
                            <p:childTnLst>
                              <p:par>
                                <p:cTn id="114" presetID="2" presetClass="exit" presetSubtype="4" fill="hold" grpId="1" nodeType="clickEffect">
                                  <p:stCondLst>
                                    <p:cond delay="0"/>
                                  </p:stCondLst>
                                  <p:childTnLst>
                                    <p:anim calcmode="lin" valueType="num">
                                      <p:cBhvr additive="base">
                                        <p:cTn id="115" dur="500"/>
                                        <p:tgtEl>
                                          <p:spTgt spid="9"/>
                                        </p:tgtEl>
                                        <p:attrNameLst>
                                          <p:attrName>ppt_x</p:attrName>
                                        </p:attrNameLst>
                                      </p:cBhvr>
                                      <p:tavLst>
                                        <p:tav tm="0">
                                          <p:val>
                                            <p:strVal val="ppt_x"/>
                                          </p:val>
                                        </p:tav>
                                        <p:tav tm="100000">
                                          <p:val>
                                            <p:strVal val="ppt_x"/>
                                          </p:val>
                                        </p:tav>
                                      </p:tavLst>
                                    </p:anim>
                                    <p:anim calcmode="lin" valueType="num">
                                      <p:cBhvr additive="base">
                                        <p:cTn id="116" dur="500"/>
                                        <p:tgtEl>
                                          <p:spTgt spid="9"/>
                                        </p:tgtEl>
                                        <p:attrNameLst>
                                          <p:attrName>ppt_y</p:attrName>
                                        </p:attrNameLst>
                                      </p:cBhvr>
                                      <p:tavLst>
                                        <p:tav tm="0">
                                          <p:val>
                                            <p:strVal val="ppt_y"/>
                                          </p:val>
                                        </p:tav>
                                        <p:tav tm="100000">
                                          <p:val>
                                            <p:strVal val="1+ppt_h/2"/>
                                          </p:val>
                                        </p:tav>
                                      </p:tavLst>
                                    </p:anim>
                                    <p:set>
                                      <p:cBhvr>
                                        <p:cTn id="117" dur="1" fill="hold">
                                          <p:stCondLst>
                                            <p:cond delay="499"/>
                                          </p:stCondLst>
                                        </p:cTn>
                                        <p:tgtEl>
                                          <p:spTgt spid="9"/>
                                        </p:tgtEl>
                                        <p:attrNameLst>
                                          <p:attrName>style.visibility</p:attrName>
                                        </p:attrNameLst>
                                      </p:cBhvr>
                                      <p:to>
                                        <p:strVal val="hidden"/>
                                      </p:to>
                                    </p:set>
                                  </p:childTnLst>
                                </p:cTn>
                              </p:par>
                            </p:childTnLst>
                          </p:cTn>
                        </p:par>
                        <p:par>
                          <p:cTn id="118" fill="hold">
                            <p:stCondLst>
                              <p:cond delay="500"/>
                            </p:stCondLst>
                            <p:childTnLst>
                              <p:par>
                                <p:cTn id="119" presetID="25" presetClass="entr" presetSubtype="0" fill="hold" grpId="0" nodeType="afterEffect">
                                  <p:stCondLst>
                                    <p:cond delay="0"/>
                                  </p:stCondLst>
                                  <p:childTnLst>
                                    <p:set>
                                      <p:cBhvr>
                                        <p:cTn id="120" dur="1" fill="hold">
                                          <p:stCondLst>
                                            <p:cond delay="0"/>
                                          </p:stCondLst>
                                        </p:cTn>
                                        <p:tgtEl>
                                          <p:spTgt spid="10"/>
                                        </p:tgtEl>
                                        <p:attrNameLst>
                                          <p:attrName>style.visibility</p:attrName>
                                        </p:attrNameLst>
                                      </p:cBhvr>
                                      <p:to>
                                        <p:strVal val="visible"/>
                                      </p:to>
                                    </p:set>
                                    <p:anim calcmode="lin" valueType="num">
                                      <p:cBhvr>
                                        <p:cTn id="121"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122"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123"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124" dur="1000" fill="hold"/>
                                        <p:tgtEl>
                                          <p:spTgt spid="10"/>
                                        </p:tgtEl>
                                        <p:attrNameLst>
                                          <p:attrName>ppt_h</p:attrName>
                                        </p:attrNameLst>
                                      </p:cBhvr>
                                      <p:tavLst>
                                        <p:tav tm="0">
                                          <p:val>
                                            <p:strVal val="#ppt_h"/>
                                          </p:val>
                                        </p:tav>
                                        <p:tav tm="100000">
                                          <p:val>
                                            <p:strVal val="#ppt_h"/>
                                          </p:val>
                                        </p:tav>
                                      </p:tavLst>
                                    </p:anim>
                                    <p:anim calcmode="lin" valueType="num">
                                      <p:cBhvr>
                                        <p:cTn id="125"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126"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127"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128" dur="1000" decel="50000">
                                          <p:stCondLst>
                                            <p:cond delay="0"/>
                                          </p:stCondLst>
                                        </p:cTn>
                                        <p:tgtEl>
                                          <p:spTgt spid="10"/>
                                        </p:tgtEl>
                                      </p:cBhvr>
                                    </p:animEffect>
                                  </p:childTnLst>
                                </p:cTn>
                              </p:par>
                            </p:childTnLst>
                          </p:cTn>
                        </p:par>
                      </p:childTnLst>
                    </p:cTn>
                  </p:par>
                  <p:par>
                    <p:cTn id="129" fill="hold">
                      <p:stCondLst>
                        <p:cond delay="indefinite"/>
                      </p:stCondLst>
                      <p:childTnLst>
                        <p:par>
                          <p:cTn id="130" fill="hold">
                            <p:stCondLst>
                              <p:cond delay="0"/>
                            </p:stCondLst>
                            <p:childTnLst>
                              <p:par>
                                <p:cTn id="131" presetID="2" presetClass="exit" presetSubtype="4" fill="hold" grpId="1" nodeType="clickEffect">
                                  <p:stCondLst>
                                    <p:cond delay="0"/>
                                  </p:stCondLst>
                                  <p:childTnLst>
                                    <p:anim calcmode="lin" valueType="num">
                                      <p:cBhvr additive="base">
                                        <p:cTn id="132" dur="500"/>
                                        <p:tgtEl>
                                          <p:spTgt spid="10"/>
                                        </p:tgtEl>
                                        <p:attrNameLst>
                                          <p:attrName>ppt_x</p:attrName>
                                        </p:attrNameLst>
                                      </p:cBhvr>
                                      <p:tavLst>
                                        <p:tav tm="0">
                                          <p:val>
                                            <p:strVal val="ppt_x"/>
                                          </p:val>
                                        </p:tav>
                                        <p:tav tm="100000">
                                          <p:val>
                                            <p:strVal val="ppt_x"/>
                                          </p:val>
                                        </p:tav>
                                      </p:tavLst>
                                    </p:anim>
                                    <p:anim calcmode="lin" valueType="num">
                                      <p:cBhvr additive="base">
                                        <p:cTn id="133" dur="500"/>
                                        <p:tgtEl>
                                          <p:spTgt spid="10"/>
                                        </p:tgtEl>
                                        <p:attrNameLst>
                                          <p:attrName>ppt_y</p:attrName>
                                        </p:attrNameLst>
                                      </p:cBhvr>
                                      <p:tavLst>
                                        <p:tav tm="0">
                                          <p:val>
                                            <p:strVal val="ppt_y"/>
                                          </p:val>
                                        </p:tav>
                                        <p:tav tm="100000">
                                          <p:val>
                                            <p:strVal val="1+ppt_h/2"/>
                                          </p:val>
                                        </p:tav>
                                      </p:tavLst>
                                    </p:anim>
                                    <p:set>
                                      <p:cBhvr>
                                        <p:cTn id="134" dur="1" fill="hold">
                                          <p:stCondLst>
                                            <p:cond delay="499"/>
                                          </p:stCondLst>
                                        </p:cTn>
                                        <p:tgtEl>
                                          <p:spTgt spid="10"/>
                                        </p:tgtEl>
                                        <p:attrNameLst>
                                          <p:attrName>style.visibility</p:attrName>
                                        </p:attrNameLst>
                                      </p:cBhvr>
                                      <p:to>
                                        <p:strVal val="hidden"/>
                                      </p:to>
                                    </p:set>
                                  </p:childTnLst>
                                </p:cTn>
                              </p:par>
                            </p:childTnLst>
                          </p:cTn>
                        </p:par>
                        <p:par>
                          <p:cTn id="135" fill="hold">
                            <p:stCondLst>
                              <p:cond delay="500"/>
                            </p:stCondLst>
                            <p:childTnLst>
                              <p:par>
                                <p:cTn id="136" presetID="25" presetClass="entr" presetSubtype="0" fill="hold" grpId="0" nodeType="afterEffect">
                                  <p:stCondLst>
                                    <p:cond delay="0"/>
                                  </p:stCondLst>
                                  <p:childTnLst>
                                    <p:set>
                                      <p:cBhvr>
                                        <p:cTn id="137" dur="1" fill="hold">
                                          <p:stCondLst>
                                            <p:cond delay="0"/>
                                          </p:stCondLst>
                                        </p:cTn>
                                        <p:tgtEl>
                                          <p:spTgt spid="12"/>
                                        </p:tgtEl>
                                        <p:attrNameLst>
                                          <p:attrName>style.visibility</p:attrName>
                                        </p:attrNameLst>
                                      </p:cBhvr>
                                      <p:to>
                                        <p:strVal val="visible"/>
                                      </p:to>
                                    </p:set>
                                    <p:anim calcmode="lin" valueType="num">
                                      <p:cBhvr>
                                        <p:cTn id="138"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139"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140"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141" dur="1000" fill="hold"/>
                                        <p:tgtEl>
                                          <p:spTgt spid="12"/>
                                        </p:tgtEl>
                                        <p:attrNameLst>
                                          <p:attrName>ppt_h</p:attrName>
                                        </p:attrNameLst>
                                      </p:cBhvr>
                                      <p:tavLst>
                                        <p:tav tm="0">
                                          <p:val>
                                            <p:strVal val="#ppt_h"/>
                                          </p:val>
                                        </p:tav>
                                        <p:tav tm="100000">
                                          <p:val>
                                            <p:strVal val="#ppt_h"/>
                                          </p:val>
                                        </p:tav>
                                      </p:tavLst>
                                    </p:anim>
                                    <p:anim calcmode="lin" valueType="num">
                                      <p:cBhvr>
                                        <p:cTn id="142"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143"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144"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145" dur="1000" decel="50000">
                                          <p:stCondLst>
                                            <p:cond delay="0"/>
                                          </p:stCondLst>
                                        </p:cTn>
                                        <p:tgtEl>
                                          <p:spTgt spid="12"/>
                                        </p:tgtEl>
                                      </p:cBhvr>
                                    </p:animEffect>
                                  </p:childTnLst>
                                </p:cTn>
                              </p:par>
                            </p:childTnLst>
                          </p:cTn>
                        </p:par>
                      </p:childTnLst>
                    </p:cTn>
                  </p:par>
                  <p:par>
                    <p:cTn id="146" fill="hold">
                      <p:stCondLst>
                        <p:cond delay="indefinite"/>
                      </p:stCondLst>
                      <p:childTnLst>
                        <p:par>
                          <p:cTn id="147" fill="hold">
                            <p:stCondLst>
                              <p:cond delay="0"/>
                            </p:stCondLst>
                            <p:childTnLst>
                              <p:par>
                                <p:cTn id="148" presetID="2" presetClass="exit" presetSubtype="4" fill="hold" grpId="1" nodeType="clickEffect">
                                  <p:stCondLst>
                                    <p:cond delay="0"/>
                                  </p:stCondLst>
                                  <p:childTnLst>
                                    <p:anim calcmode="lin" valueType="num">
                                      <p:cBhvr additive="base">
                                        <p:cTn id="149" dur="500"/>
                                        <p:tgtEl>
                                          <p:spTgt spid="12"/>
                                        </p:tgtEl>
                                        <p:attrNameLst>
                                          <p:attrName>ppt_x</p:attrName>
                                        </p:attrNameLst>
                                      </p:cBhvr>
                                      <p:tavLst>
                                        <p:tav tm="0">
                                          <p:val>
                                            <p:strVal val="ppt_x"/>
                                          </p:val>
                                        </p:tav>
                                        <p:tav tm="100000">
                                          <p:val>
                                            <p:strVal val="ppt_x"/>
                                          </p:val>
                                        </p:tav>
                                      </p:tavLst>
                                    </p:anim>
                                    <p:anim calcmode="lin" valueType="num">
                                      <p:cBhvr additive="base">
                                        <p:cTn id="150" dur="500"/>
                                        <p:tgtEl>
                                          <p:spTgt spid="12"/>
                                        </p:tgtEl>
                                        <p:attrNameLst>
                                          <p:attrName>ppt_y</p:attrName>
                                        </p:attrNameLst>
                                      </p:cBhvr>
                                      <p:tavLst>
                                        <p:tav tm="0">
                                          <p:val>
                                            <p:strVal val="ppt_y"/>
                                          </p:val>
                                        </p:tav>
                                        <p:tav tm="100000">
                                          <p:val>
                                            <p:strVal val="1+ppt_h/2"/>
                                          </p:val>
                                        </p:tav>
                                      </p:tavLst>
                                    </p:anim>
                                    <p:set>
                                      <p:cBhvr>
                                        <p:cTn id="151"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4" grpId="1"/>
      <p:bldP spid="5" grpId="0"/>
      <p:bldP spid="5" grpId="1"/>
      <p:bldP spid="6" grpId="0"/>
      <p:bldP spid="6" grpId="1"/>
      <p:bldP spid="7" grpId="0"/>
      <p:bldP spid="7" grpId="1"/>
      <p:bldP spid="8" grpId="0"/>
      <p:bldP spid="8" grpId="1"/>
      <p:bldP spid="9" grpId="0"/>
      <p:bldP spid="9" grpId="1"/>
      <p:bldP spid="10" grpId="0"/>
      <p:bldP spid="10" grpId="1"/>
      <p:bldP spid="12" grpId="0"/>
      <p:bldP spid="12"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мудрый филин.png"/>
          <p:cNvPicPr>
            <a:picLocks noChangeAspect="1"/>
          </p:cNvPicPr>
          <p:nvPr/>
        </p:nvPicPr>
        <p:blipFill>
          <a:blip r:embed="rId2" cstate="print"/>
          <a:stretch>
            <a:fillRect/>
          </a:stretch>
        </p:blipFill>
        <p:spPr>
          <a:xfrm>
            <a:off x="395536" y="4653136"/>
            <a:ext cx="2843808" cy="1773198"/>
          </a:xfrm>
          <a:prstGeom prst="rect">
            <a:avLst/>
          </a:prstGeom>
        </p:spPr>
      </p:pic>
      <p:sp>
        <p:nvSpPr>
          <p:cNvPr id="4" name="Rectangle 1"/>
          <p:cNvSpPr>
            <a:spLocks noChangeArrowheads="1"/>
          </p:cNvSpPr>
          <p:nvPr/>
        </p:nvSpPr>
        <p:spPr bwMode="auto">
          <a:xfrm>
            <a:off x="2377532" y="188640"/>
            <a:ext cx="4543680" cy="1077218"/>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3200" b="1" i="1" u="none" strike="noStrike" cap="none" normalizeH="0" baseline="0" dirty="0" smtClean="0">
                <a:ln>
                  <a:noFill/>
                </a:ln>
                <a:solidFill>
                  <a:srgbClr val="0070C0"/>
                </a:solidFill>
                <a:effectLst/>
                <a:latin typeface="Times New Roman" pitchFamily="18" charset="0"/>
                <a:ea typeface="Calibri" pitchFamily="34" charset="0"/>
                <a:cs typeface="Times New Roman" pitchFamily="18" charset="0"/>
              </a:rPr>
              <a:t>4 круг вопросов</a:t>
            </a:r>
            <a:endParaRPr kumimoji="0" lang="ru-RU" sz="3200" b="0" i="1"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3200" b="1" i="1" u="none" strike="noStrike" cap="none" normalizeH="0" baseline="0" dirty="0" smtClean="0">
                <a:ln>
                  <a:noFill/>
                </a:ln>
                <a:solidFill>
                  <a:srgbClr val="0070C0"/>
                </a:solidFill>
                <a:effectLst/>
                <a:latin typeface="Times New Roman" pitchFamily="18" charset="0"/>
                <a:ea typeface="Calibri" pitchFamily="34" charset="0"/>
                <a:cs typeface="Times New Roman" pitchFamily="18" charset="0"/>
              </a:rPr>
              <a:t>«Имя  прилагательное»</a:t>
            </a:r>
            <a:endParaRPr kumimoji="0" lang="ru-RU" sz="3200" b="0" i="1" u="none" strike="noStrike" cap="none" normalizeH="0" baseline="0" dirty="0" smtClean="0">
              <a:ln>
                <a:noFill/>
              </a:ln>
              <a:solidFill>
                <a:schemeClr val="tx1"/>
              </a:solidFill>
              <a:effectLst/>
              <a:latin typeface="Arial" pitchFamily="34" charset="0"/>
              <a:cs typeface="Arial" pitchFamily="34" charset="0"/>
            </a:endParaRPr>
          </a:p>
        </p:txBody>
      </p:sp>
      <p:sp>
        <p:nvSpPr>
          <p:cNvPr id="5" name="Прямоугольник 4"/>
          <p:cNvSpPr/>
          <p:nvPr/>
        </p:nvSpPr>
        <p:spPr>
          <a:xfrm>
            <a:off x="251520" y="2204864"/>
            <a:ext cx="8640960" cy="1077218"/>
          </a:xfrm>
          <a:prstGeom prst="rect">
            <a:avLst/>
          </a:prstGeom>
        </p:spPr>
        <p:txBody>
          <a:bodyPr wrap="square">
            <a:spAutoFit/>
          </a:bodyPr>
          <a:lstStyle/>
          <a:p>
            <a:pPr algn="just"/>
            <a:r>
              <a:rPr lang="ru-RU" sz="3200" dirty="0">
                <a:latin typeface="Times New Roman" pitchFamily="18" charset="0"/>
                <a:cs typeface="Times New Roman" pitchFamily="18" charset="0"/>
              </a:rPr>
              <a:t>По каким категориям изменяются имена прилагательные?</a:t>
            </a:r>
          </a:p>
        </p:txBody>
      </p:sp>
      <p:sp>
        <p:nvSpPr>
          <p:cNvPr id="6" name="Прямоугольник 5"/>
          <p:cNvSpPr/>
          <p:nvPr/>
        </p:nvSpPr>
        <p:spPr>
          <a:xfrm>
            <a:off x="251520" y="2276872"/>
            <a:ext cx="8640960" cy="1077218"/>
          </a:xfrm>
          <a:prstGeom prst="rect">
            <a:avLst/>
          </a:prstGeom>
        </p:spPr>
        <p:txBody>
          <a:bodyPr wrap="square">
            <a:spAutoFit/>
          </a:bodyPr>
          <a:lstStyle/>
          <a:p>
            <a:pPr algn="just"/>
            <a:r>
              <a:rPr lang="ru-RU" sz="3200" dirty="0">
                <a:latin typeface="Times New Roman" pitchFamily="18" charset="0"/>
                <a:cs typeface="Times New Roman" pitchFamily="18" charset="0"/>
              </a:rPr>
              <a:t>Какие две формы могут имеет имена прилагательные?</a:t>
            </a:r>
          </a:p>
        </p:txBody>
      </p:sp>
      <p:sp>
        <p:nvSpPr>
          <p:cNvPr id="7" name="Прямоугольник 6"/>
          <p:cNvSpPr/>
          <p:nvPr/>
        </p:nvSpPr>
        <p:spPr>
          <a:xfrm>
            <a:off x="251520" y="1988840"/>
            <a:ext cx="8640960" cy="2062103"/>
          </a:xfrm>
          <a:prstGeom prst="rect">
            <a:avLst/>
          </a:prstGeom>
        </p:spPr>
        <p:txBody>
          <a:bodyPr wrap="square">
            <a:spAutoFit/>
          </a:bodyPr>
          <a:lstStyle/>
          <a:p>
            <a:pPr algn="just"/>
            <a:r>
              <a:rPr lang="ru-RU" sz="3200" dirty="0">
                <a:latin typeface="Times New Roman" pitchFamily="18" charset="0"/>
                <a:cs typeface="Times New Roman" pitchFamily="18" charset="0"/>
              </a:rPr>
              <a:t>Имена прилагательные какого разряда обозначают признак предмета, который может быть в этом предмете в большей или меньшей степени?</a:t>
            </a:r>
          </a:p>
        </p:txBody>
      </p:sp>
      <p:sp>
        <p:nvSpPr>
          <p:cNvPr id="8" name="Прямоугольник 7"/>
          <p:cNvSpPr/>
          <p:nvPr/>
        </p:nvSpPr>
        <p:spPr>
          <a:xfrm>
            <a:off x="251520" y="2132856"/>
            <a:ext cx="8640960" cy="1569660"/>
          </a:xfrm>
          <a:prstGeom prst="rect">
            <a:avLst/>
          </a:prstGeom>
        </p:spPr>
        <p:txBody>
          <a:bodyPr wrap="square">
            <a:spAutoFit/>
          </a:bodyPr>
          <a:lstStyle/>
          <a:p>
            <a:pPr algn="just"/>
            <a:r>
              <a:rPr lang="ru-RU" sz="3200" dirty="0">
                <a:latin typeface="Times New Roman" pitchFamily="18" charset="0"/>
                <a:cs typeface="Times New Roman" pitchFamily="18" charset="0"/>
              </a:rPr>
              <a:t>Имена прилагательные какого разряда обозначают материал, пространственные, временные признаки предмета?</a:t>
            </a:r>
          </a:p>
        </p:txBody>
      </p:sp>
      <p:sp>
        <p:nvSpPr>
          <p:cNvPr id="9" name="Прямоугольник 8"/>
          <p:cNvSpPr/>
          <p:nvPr/>
        </p:nvSpPr>
        <p:spPr>
          <a:xfrm>
            <a:off x="323528" y="2492896"/>
            <a:ext cx="8640960" cy="1077218"/>
          </a:xfrm>
          <a:prstGeom prst="rect">
            <a:avLst/>
          </a:prstGeom>
        </p:spPr>
        <p:txBody>
          <a:bodyPr wrap="square">
            <a:spAutoFit/>
          </a:bodyPr>
          <a:lstStyle/>
          <a:p>
            <a:pPr algn="just"/>
            <a:r>
              <a:rPr lang="ru-RU" sz="3200" dirty="0">
                <a:latin typeface="Times New Roman" pitchFamily="18" charset="0"/>
                <a:cs typeface="Times New Roman" pitchFamily="18" charset="0"/>
              </a:rPr>
              <a:t>Имена прилагательные какого разряда не имеют краткой формы?</a:t>
            </a:r>
          </a:p>
        </p:txBody>
      </p:sp>
      <p:sp>
        <p:nvSpPr>
          <p:cNvPr id="11" name="Прямоугольник 10"/>
          <p:cNvSpPr/>
          <p:nvPr/>
        </p:nvSpPr>
        <p:spPr>
          <a:xfrm>
            <a:off x="251520" y="2420888"/>
            <a:ext cx="8640960" cy="1077218"/>
          </a:xfrm>
          <a:prstGeom prst="rect">
            <a:avLst/>
          </a:prstGeom>
        </p:spPr>
        <p:txBody>
          <a:bodyPr wrap="square">
            <a:spAutoFit/>
          </a:bodyPr>
          <a:lstStyle/>
          <a:p>
            <a:pPr algn="just"/>
            <a:r>
              <a:rPr lang="ru-RU" sz="3200" dirty="0">
                <a:latin typeface="Times New Roman" pitchFamily="18" charset="0"/>
                <a:cs typeface="Times New Roman" pitchFamily="18" charset="0"/>
              </a:rPr>
              <a:t>На какие две группы делятся степени сравнения прилагательных? </a:t>
            </a:r>
          </a:p>
        </p:txBody>
      </p:sp>
      <p:sp>
        <p:nvSpPr>
          <p:cNvPr id="12" name="Прямоугольник 11"/>
          <p:cNvSpPr/>
          <p:nvPr/>
        </p:nvSpPr>
        <p:spPr>
          <a:xfrm>
            <a:off x="323528" y="2492896"/>
            <a:ext cx="8640960" cy="1077218"/>
          </a:xfrm>
          <a:prstGeom prst="rect">
            <a:avLst/>
          </a:prstGeom>
        </p:spPr>
        <p:txBody>
          <a:bodyPr wrap="square">
            <a:spAutoFit/>
          </a:bodyPr>
          <a:lstStyle/>
          <a:p>
            <a:pPr algn="just"/>
            <a:r>
              <a:rPr lang="ru-RU" sz="3200" dirty="0">
                <a:latin typeface="Times New Roman" pitchFamily="18" charset="0"/>
                <a:cs typeface="Times New Roman" pitchFamily="18" charset="0"/>
              </a:rPr>
              <a:t>Имена прилагательные какого разряда употребляются с приставкой не- ?</a:t>
            </a:r>
          </a:p>
        </p:txBody>
      </p:sp>
      <p:sp>
        <p:nvSpPr>
          <p:cNvPr id="13" name="Прямоугольник 12"/>
          <p:cNvSpPr/>
          <p:nvPr/>
        </p:nvSpPr>
        <p:spPr>
          <a:xfrm>
            <a:off x="251520" y="2420888"/>
            <a:ext cx="8640960" cy="1077218"/>
          </a:xfrm>
          <a:prstGeom prst="rect">
            <a:avLst/>
          </a:prstGeom>
        </p:spPr>
        <p:txBody>
          <a:bodyPr wrap="square">
            <a:spAutoFit/>
          </a:bodyPr>
          <a:lstStyle/>
          <a:p>
            <a:pPr algn="just"/>
            <a:r>
              <a:rPr lang="ru-RU" sz="3200" dirty="0">
                <a:latin typeface="Times New Roman" pitchFamily="18" charset="0"/>
                <a:cs typeface="Times New Roman" pitchFamily="18" charset="0"/>
              </a:rPr>
              <a:t>Какая форма и какой степени образуется с помощью слов самый и наиболее?</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0" dur="1000" fill="hold"/>
                                        <p:tgtEl>
                                          <p:spTgt spid="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22" dur="1000" fill="hold"/>
                                        <p:tgtEl>
                                          <p:spTgt spid="5"/>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xit" presetSubtype="4" fill="hold" grpId="1" nodeType="clickEffect">
                                  <p:stCondLst>
                                    <p:cond delay="0"/>
                                  </p:stCondLst>
                                  <p:childTnLst>
                                    <p:anim calcmode="lin" valueType="num">
                                      <p:cBhvr additive="base">
                                        <p:cTn id="30" dur="500"/>
                                        <p:tgtEl>
                                          <p:spTgt spid="5"/>
                                        </p:tgtEl>
                                        <p:attrNameLst>
                                          <p:attrName>ppt_x</p:attrName>
                                        </p:attrNameLst>
                                      </p:cBhvr>
                                      <p:tavLst>
                                        <p:tav tm="0">
                                          <p:val>
                                            <p:strVal val="ppt_x"/>
                                          </p:val>
                                        </p:tav>
                                        <p:tav tm="100000">
                                          <p:val>
                                            <p:strVal val="ppt_x"/>
                                          </p:val>
                                        </p:tav>
                                      </p:tavLst>
                                    </p:anim>
                                    <p:anim calcmode="lin" valueType="num">
                                      <p:cBhvr additive="base">
                                        <p:cTn id="31" dur="500"/>
                                        <p:tgtEl>
                                          <p:spTgt spid="5"/>
                                        </p:tgtEl>
                                        <p:attrNameLst>
                                          <p:attrName>ppt_y</p:attrName>
                                        </p:attrNameLst>
                                      </p:cBhvr>
                                      <p:tavLst>
                                        <p:tav tm="0">
                                          <p:val>
                                            <p:strVal val="ppt_y"/>
                                          </p:val>
                                        </p:tav>
                                        <p:tav tm="100000">
                                          <p:val>
                                            <p:strVal val="1+ppt_h/2"/>
                                          </p:val>
                                        </p:tav>
                                      </p:tavLst>
                                    </p:anim>
                                    <p:set>
                                      <p:cBhvr>
                                        <p:cTn id="32" dur="1" fill="hold">
                                          <p:stCondLst>
                                            <p:cond delay="499"/>
                                          </p:stCondLst>
                                        </p:cTn>
                                        <p:tgtEl>
                                          <p:spTgt spid="5"/>
                                        </p:tgtEl>
                                        <p:attrNameLst>
                                          <p:attrName>style.visibility</p:attrName>
                                        </p:attrNameLst>
                                      </p:cBhvr>
                                      <p:to>
                                        <p:strVal val="hidden"/>
                                      </p:to>
                                    </p:set>
                                  </p:childTnLst>
                                </p:cTn>
                              </p:par>
                            </p:childTnLst>
                          </p:cTn>
                        </p:par>
                        <p:par>
                          <p:cTn id="33" fill="hold">
                            <p:stCondLst>
                              <p:cond delay="500"/>
                            </p:stCondLst>
                            <p:childTnLst>
                              <p:par>
                                <p:cTn id="34" presetID="25" presetClass="entr" presetSubtype="0"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p:cTn id="36"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37"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38"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39" dur="1000" fill="hold"/>
                                        <p:tgtEl>
                                          <p:spTgt spid="6"/>
                                        </p:tgtEl>
                                        <p:attrNameLst>
                                          <p:attrName>ppt_h</p:attrName>
                                        </p:attrNameLst>
                                      </p:cBhvr>
                                      <p:tavLst>
                                        <p:tav tm="0">
                                          <p:val>
                                            <p:strVal val="#ppt_h"/>
                                          </p:val>
                                        </p:tav>
                                        <p:tav tm="100000">
                                          <p:val>
                                            <p:strVal val="#ppt_h"/>
                                          </p:val>
                                        </p:tav>
                                      </p:tavLst>
                                    </p:anim>
                                    <p:anim calcmode="lin" valueType="num">
                                      <p:cBhvr>
                                        <p:cTn id="40"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41"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42"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43" dur="1000" decel="50000">
                                          <p:stCondLst>
                                            <p:cond delay="0"/>
                                          </p:stCondLst>
                                        </p:cTn>
                                        <p:tgtEl>
                                          <p:spTgt spid="6"/>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xit" presetSubtype="4" fill="hold" grpId="1" nodeType="clickEffect">
                                  <p:stCondLst>
                                    <p:cond delay="0"/>
                                  </p:stCondLst>
                                  <p:childTnLst>
                                    <p:anim calcmode="lin" valueType="num">
                                      <p:cBhvr additive="base">
                                        <p:cTn id="47" dur="500"/>
                                        <p:tgtEl>
                                          <p:spTgt spid="6"/>
                                        </p:tgtEl>
                                        <p:attrNameLst>
                                          <p:attrName>ppt_x</p:attrName>
                                        </p:attrNameLst>
                                      </p:cBhvr>
                                      <p:tavLst>
                                        <p:tav tm="0">
                                          <p:val>
                                            <p:strVal val="ppt_x"/>
                                          </p:val>
                                        </p:tav>
                                        <p:tav tm="100000">
                                          <p:val>
                                            <p:strVal val="ppt_x"/>
                                          </p:val>
                                        </p:tav>
                                      </p:tavLst>
                                    </p:anim>
                                    <p:anim calcmode="lin" valueType="num">
                                      <p:cBhvr additive="base">
                                        <p:cTn id="48" dur="500"/>
                                        <p:tgtEl>
                                          <p:spTgt spid="6"/>
                                        </p:tgtEl>
                                        <p:attrNameLst>
                                          <p:attrName>ppt_y</p:attrName>
                                        </p:attrNameLst>
                                      </p:cBhvr>
                                      <p:tavLst>
                                        <p:tav tm="0">
                                          <p:val>
                                            <p:strVal val="ppt_y"/>
                                          </p:val>
                                        </p:tav>
                                        <p:tav tm="100000">
                                          <p:val>
                                            <p:strVal val="1+ppt_h/2"/>
                                          </p:val>
                                        </p:tav>
                                      </p:tavLst>
                                    </p:anim>
                                    <p:set>
                                      <p:cBhvr>
                                        <p:cTn id="49" dur="1" fill="hold">
                                          <p:stCondLst>
                                            <p:cond delay="499"/>
                                          </p:stCondLst>
                                        </p:cTn>
                                        <p:tgtEl>
                                          <p:spTgt spid="6"/>
                                        </p:tgtEl>
                                        <p:attrNameLst>
                                          <p:attrName>style.visibility</p:attrName>
                                        </p:attrNameLst>
                                      </p:cBhvr>
                                      <p:to>
                                        <p:strVal val="hidden"/>
                                      </p:to>
                                    </p:set>
                                  </p:childTnLst>
                                </p:cTn>
                              </p:par>
                            </p:childTnLst>
                          </p:cTn>
                        </p:par>
                        <p:par>
                          <p:cTn id="50" fill="hold">
                            <p:stCondLst>
                              <p:cond delay="500"/>
                            </p:stCondLst>
                            <p:childTnLst>
                              <p:par>
                                <p:cTn id="51" presetID="25" presetClass="entr" presetSubtype="0" fill="hold" grpId="0" nodeType="afterEffect">
                                  <p:stCondLst>
                                    <p:cond delay="0"/>
                                  </p:stCondLst>
                                  <p:childTnLst>
                                    <p:set>
                                      <p:cBhvr>
                                        <p:cTn id="52" dur="1" fill="hold">
                                          <p:stCondLst>
                                            <p:cond delay="0"/>
                                          </p:stCondLst>
                                        </p:cTn>
                                        <p:tgtEl>
                                          <p:spTgt spid="7"/>
                                        </p:tgtEl>
                                        <p:attrNameLst>
                                          <p:attrName>style.visibility</p:attrName>
                                        </p:attrNameLst>
                                      </p:cBhvr>
                                      <p:to>
                                        <p:strVal val="visible"/>
                                      </p:to>
                                    </p:set>
                                    <p:anim calcmode="lin" valueType="num">
                                      <p:cBhvr>
                                        <p:cTn id="53"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54"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55"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56" dur="1000" fill="hold"/>
                                        <p:tgtEl>
                                          <p:spTgt spid="7"/>
                                        </p:tgtEl>
                                        <p:attrNameLst>
                                          <p:attrName>ppt_h</p:attrName>
                                        </p:attrNameLst>
                                      </p:cBhvr>
                                      <p:tavLst>
                                        <p:tav tm="0">
                                          <p:val>
                                            <p:strVal val="#ppt_h"/>
                                          </p:val>
                                        </p:tav>
                                        <p:tav tm="100000">
                                          <p:val>
                                            <p:strVal val="#ppt_h"/>
                                          </p:val>
                                        </p:tav>
                                      </p:tavLst>
                                    </p:anim>
                                    <p:anim calcmode="lin" valueType="num">
                                      <p:cBhvr>
                                        <p:cTn id="57"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58"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59"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60" dur="1000" decel="50000">
                                          <p:stCondLst>
                                            <p:cond delay="0"/>
                                          </p:stCondLst>
                                        </p:cTn>
                                        <p:tgtEl>
                                          <p:spTgt spid="7"/>
                                        </p:tgtEl>
                                      </p:cBhvr>
                                    </p:animEffect>
                                  </p:childTnLst>
                                </p:cTn>
                              </p:par>
                            </p:childTnLst>
                          </p:cTn>
                        </p:par>
                      </p:childTnLst>
                    </p:cTn>
                  </p:par>
                  <p:par>
                    <p:cTn id="61" fill="hold">
                      <p:stCondLst>
                        <p:cond delay="indefinite"/>
                      </p:stCondLst>
                      <p:childTnLst>
                        <p:par>
                          <p:cTn id="62" fill="hold">
                            <p:stCondLst>
                              <p:cond delay="0"/>
                            </p:stCondLst>
                            <p:childTnLst>
                              <p:par>
                                <p:cTn id="63" presetID="2" presetClass="exit" presetSubtype="4" fill="hold" grpId="1" nodeType="clickEffect">
                                  <p:stCondLst>
                                    <p:cond delay="0"/>
                                  </p:stCondLst>
                                  <p:childTnLst>
                                    <p:anim calcmode="lin" valueType="num">
                                      <p:cBhvr additive="base">
                                        <p:cTn id="64" dur="500"/>
                                        <p:tgtEl>
                                          <p:spTgt spid="7"/>
                                        </p:tgtEl>
                                        <p:attrNameLst>
                                          <p:attrName>ppt_x</p:attrName>
                                        </p:attrNameLst>
                                      </p:cBhvr>
                                      <p:tavLst>
                                        <p:tav tm="0">
                                          <p:val>
                                            <p:strVal val="ppt_x"/>
                                          </p:val>
                                        </p:tav>
                                        <p:tav tm="100000">
                                          <p:val>
                                            <p:strVal val="ppt_x"/>
                                          </p:val>
                                        </p:tav>
                                      </p:tavLst>
                                    </p:anim>
                                    <p:anim calcmode="lin" valueType="num">
                                      <p:cBhvr additive="base">
                                        <p:cTn id="65" dur="500"/>
                                        <p:tgtEl>
                                          <p:spTgt spid="7"/>
                                        </p:tgtEl>
                                        <p:attrNameLst>
                                          <p:attrName>ppt_y</p:attrName>
                                        </p:attrNameLst>
                                      </p:cBhvr>
                                      <p:tavLst>
                                        <p:tav tm="0">
                                          <p:val>
                                            <p:strVal val="ppt_y"/>
                                          </p:val>
                                        </p:tav>
                                        <p:tav tm="100000">
                                          <p:val>
                                            <p:strVal val="1+ppt_h/2"/>
                                          </p:val>
                                        </p:tav>
                                      </p:tavLst>
                                    </p:anim>
                                    <p:set>
                                      <p:cBhvr>
                                        <p:cTn id="66" dur="1" fill="hold">
                                          <p:stCondLst>
                                            <p:cond delay="499"/>
                                          </p:stCondLst>
                                        </p:cTn>
                                        <p:tgtEl>
                                          <p:spTgt spid="7"/>
                                        </p:tgtEl>
                                        <p:attrNameLst>
                                          <p:attrName>style.visibility</p:attrName>
                                        </p:attrNameLst>
                                      </p:cBhvr>
                                      <p:to>
                                        <p:strVal val="hidden"/>
                                      </p:to>
                                    </p:set>
                                  </p:childTnLst>
                                </p:cTn>
                              </p:par>
                            </p:childTnLst>
                          </p:cTn>
                        </p:par>
                        <p:par>
                          <p:cTn id="67" fill="hold">
                            <p:stCondLst>
                              <p:cond delay="500"/>
                            </p:stCondLst>
                            <p:childTnLst>
                              <p:par>
                                <p:cTn id="68" presetID="25" presetClass="entr" presetSubtype="0" fill="hold" grpId="0" nodeType="afterEffect">
                                  <p:stCondLst>
                                    <p:cond delay="0"/>
                                  </p:stCondLst>
                                  <p:childTnLst>
                                    <p:set>
                                      <p:cBhvr>
                                        <p:cTn id="69" dur="1" fill="hold">
                                          <p:stCondLst>
                                            <p:cond delay="0"/>
                                          </p:stCondLst>
                                        </p:cTn>
                                        <p:tgtEl>
                                          <p:spTgt spid="8"/>
                                        </p:tgtEl>
                                        <p:attrNameLst>
                                          <p:attrName>style.visibility</p:attrName>
                                        </p:attrNameLst>
                                      </p:cBhvr>
                                      <p:to>
                                        <p:strVal val="visible"/>
                                      </p:to>
                                    </p:set>
                                    <p:anim calcmode="lin" valueType="num">
                                      <p:cBhvr>
                                        <p:cTn id="70"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71"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72"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73" dur="1000" fill="hold"/>
                                        <p:tgtEl>
                                          <p:spTgt spid="8"/>
                                        </p:tgtEl>
                                        <p:attrNameLst>
                                          <p:attrName>ppt_h</p:attrName>
                                        </p:attrNameLst>
                                      </p:cBhvr>
                                      <p:tavLst>
                                        <p:tav tm="0">
                                          <p:val>
                                            <p:strVal val="#ppt_h"/>
                                          </p:val>
                                        </p:tav>
                                        <p:tav tm="100000">
                                          <p:val>
                                            <p:strVal val="#ppt_h"/>
                                          </p:val>
                                        </p:tav>
                                      </p:tavLst>
                                    </p:anim>
                                    <p:anim calcmode="lin" valueType="num">
                                      <p:cBhvr>
                                        <p:cTn id="74"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75"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76"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77" dur="1000" decel="50000">
                                          <p:stCondLst>
                                            <p:cond delay="0"/>
                                          </p:stCondLst>
                                        </p:cTn>
                                        <p:tgtEl>
                                          <p:spTgt spid="8"/>
                                        </p:tgtEl>
                                      </p:cBhvr>
                                    </p:animEffect>
                                  </p:childTnLst>
                                </p:cTn>
                              </p:par>
                            </p:childTnLst>
                          </p:cTn>
                        </p:par>
                      </p:childTnLst>
                    </p:cTn>
                  </p:par>
                  <p:par>
                    <p:cTn id="78" fill="hold">
                      <p:stCondLst>
                        <p:cond delay="indefinite"/>
                      </p:stCondLst>
                      <p:childTnLst>
                        <p:par>
                          <p:cTn id="79" fill="hold">
                            <p:stCondLst>
                              <p:cond delay="0"/>
                            </p:stCondLst>
                            <p:childTnLst>
                              <p:par>
                                <p:cTn id="80" presetID="2" presetClass="exit" presetSubtype="4" fill="hold" grpId="1" nodeType="clickEffect">
                                  <p:stCondLst>
                                    <p:cond delay="0"/>
                                  </p:stCondLst>
                                  <p:childTnLst>
                                    <p:anim calcmode="lin" valueType="num">
                                      <p:cBhvr additive="base">
                                        <p:cTn id="81" dur="500"/>
                                        <p:tgtEl>
                                          <p:spTgt spid="8"/>
                                        </p:tgtEl>
                                        <p:attrNameLst>
                                          <p:attrName>ppt_x</p:attrName>
                                        </p:attrNameLst>
                                      </p:cBhvr>
                                      <p:tavLst>
                                        <p:tav tm="0">
                                          <p:val>
                                            <p:strVal val="ppt_x"/>
                                          </p:val>
                                        </p:tav>
                                        <p:tav tm="100000">
                                          <p:val>
                                            <p:strVal val="ppt_x"/>
                                          </p:val>
                                        </p:tav>
                                      </p:tavLst>
                                    </p:anim>
                                    <p:anim calcmode="lin" valueType="num">
                                      <p:cBhvr additive="base">
                                        <p:cTn id="82" dur="500"/>
                                        <p:tgtEl>
                                          <p:spTgt spid="8"/>
                                        </p:tgtEl>
                                        <p:attrNameLst>
                                          <p:attrName>ppt_y</p:attrName>
                                        </p:attrNameLst>
                                      </p:cBhvr>
                                      <p:tavLst>
                                        <p:tav tm="0">
                                          <p:val>
                                            <p:strVal val="ppt_y"/>
                                          </p:val>
                                        </p:tav>
                                        <p:tav tm="100000">
                                          <p:val>
                                            <p:strVal val="1+ppt_h/2"/>
                                          </p:val>
                                        </p:tav>
                                      </p:tavLst>
                                    </p:anim>
                                    <p:set>
                                      <p:cBhvr>
                                        <p:cTn id="83" dur="1" fill="hold">
                                          <p:stCondLst>
                                            <p:cond delay="499"/>
                                          </p:stCondLst>
                                        </p:cTn>
                                        <p:tgtEl>
                                          <p:spTgt spid="8"/>
                                        </p:tgtEl>
                                        <p:attrNameLst>
                                          <p:attrName>style.visibility</p:attrName>
                                        </p:attrNameLst>
                                      </p:cBhvr>
                                      <p:to>
                                        <p:strVal val="hidden"/>
                                      </p:to>
                                    </p:set>
                                  </p:childTnLst>
                                </p:cTn>
                              </p:par>
                            </p:childTnLst>
                          </p:cTn>
                        </p:par>
                        <p:par>
                          <p:cTn id="84" fill="hold">
                            <p:stCondLst>
                              <p:cond delay="500"/>
                            </p:stCondLst>
                            <p:childTnLst>
                              <p:par>
                                <p:cTn id="85" presetID="25" presetClass="entr" presetSubtype="0" fill="hold" grpId="0" nodeType="afterEffect">
                                  <p:stCondLst>
                                    <p:cond delay="0"/>
                                  </p:stCondLst>
                                  <p:childTnLst>
                                    <p:set>
                                      <p:cBhvr>
                                        <p:cTn id="86" dur="1" fill="hold">
                                          <p:stCondLst>
                                            <p:cond delay="0"/>
                                          </p:stCondLst>
                                        </p:cTn>
                                        <p:tgtEl>
                                          <p:spTgt spid="9"/>
                                        </p:tgtEl>
                                        <p:attrNameLst>
                                          <p:attrName>style.visibility</p:attrName>
                                        </p:attrNameLst>
                                      </p:cBhvr>
                                      <p:to>
                                        <p:strVal val="visible"/>
                                      </p:to>
                                    </p:set>
                                    <p:anim calcmode="lin" valueType="num">
                                      <p:cBhvr>
                                        <p:cTn id="87"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88"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89"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90" dur="1000" fill="hold"/>
                                        <p:tgtEl>
                                          <p:spTgt spid="9"/>
                                        </p:tgtEl>
                                        <p:attrNameLst>
                                          <p:attrName>ppt_h</p:attrName>
                                        </p:attrNameLst>
                                      </p:cBhvr>
                                      <p:tavLst>
                                        <p:tav tm="0">
                                          <p:val>
                                            <p:strVal val="#ppt_h"/>
                                          </p:val>
                                        </p:tav>
                                        <p:tav tm="100000">
                                          <p:val>
                                            <p:strVal val="#ppt_h"/>
                                          </p:val>
                                        </p:tav>
                                      </p:tavLst>
                                    </p:anim>
                                    <p:anim calcmode="lin" valueType="num">
                                      <p:cBhvr>
                                        <p:cTn id="91"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92"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93"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94" dur="1000" decel="50000">
                                          <p:stCondLst>
                                            <p:cond delay="0"/>
                                          </p:stCondLst>
                                        </p:cTn>
                                        <p:tgtEl>
                                          <p:spTgt spid="9"/>
                                        </p:tgtEl>
                                      </p:cBhvr>
                                    </p:animEffect>
                                  </p:childTnLst>
                                </p:cTn>
                              </p:par>
                            </p:childTnLst>
                          </p:cTn>
                        </p:par>
                      </p:childTnLst>
                    </p:cTn>
                  </p:par>
                  <p:par>
                    <p:cTn id="95" fill="hold">
                      <p:stCondLst>
                        <p:cond delay="indefinite"/>
                      </p:stCondLst>
                      <p:childTnLst>
                        <p:par>
                          <p:cTn id="96" fill="hold">
                            <p:stCondLst>
                              <p:cond delay="0"/>
                            </p:stCondLst>
                            <p:childTnLst>
                              <p:par>
                                <p:cTn id="97" presetID="2" presetClass="exit" presetSubtype="4" fill="hold" grpId="1" nodeType="clickEffect">
                                  <p:stCondLst>
                                    <p:cond delay="0"/>
                                  </p:stCondLst>
                                  <p:childTnLst>
                                    <p:anim calcmode="lin" valueType="num">
                                      <p:cBhvr additive="base">
                                        <p:cTn id="98" dur="500"/>
                                        <p:tgtEl>
                                          <p:spTgt spid="9"/>
                                        </p:tgtEl>
                                        <p:attrNameLst>
                                          <p:attrName>ppt_x</p:attrName>
                                        </p:attrNameLst>
                                      </p:cBhvr>
                                      <p:tavLst>
                                        <p:tav tm="0">
                                          <p:val>
                                            <p:strVal val="ppt_x"/>
                                          </p:val>
                                        </p:tav>
                                        <p:tav tm="100000">
                                          <p:val>
                                            <p:strVal val="ppt_x"/>
                                          </p:val>
                                        </p:tav>
                                      </p:tavLst>
                                    </p:anim>
                                    <p:anim calcmode="lin" valueType="num">
                                      <p:cBhvr additive="base">
                                        <p:cTn id="99" dur="500"/>
                                        <p:tgtEl>
                                          <p:spTgt spid="9"/>
                                        </p:tgtEl>
                                        <p:attrNameLst>
                                          <p:attrName>ppt_y</p:attrName>
                                        </p:attrNameLst>
                                      </p:cBhvr>
                                      <p:tavLst>
                                        <p:tav tm="0">
                                          <p:val>
                                            <p:strVal val="ppt_y"/>
                                          </p:val>
                                        </p:tav>
                                        <p:tav tm="100000">
                                          <p:val>
                                            <p:strVal val="1+ppt_h/2"/>
                                          </p:val>
                                        </p:tav>
                                      </p:tavLst>
                                    </p:anim>
                                    <p:set>
                                      <p:cBhvr>
                                        <p:cTn id="100" dur="1" fill="hold">
                                          <p:stCondLst>
                                            <p:cond delay="499"/>
                                          </p:stCondLst>
                                        </p:cTn>
                                        <p:tgtEl>
                                          <p:spTgt spid="9"/>
                                        </p:tgtEl>
                                        <p:attrNameLst>
                                          <p:attrName>style.visibility</p:attrName>
                                        </p:attrNameLst>
                                      </p:cBhvr>
                                      <p:to>
                                        <p:strVal val="hidden"/>
                                      </p:to>
                                    </p:set>
                                  </p:childTnLst>
                                </p:cTn>
                              </p:par>
                            </p:childTnLst>
                          </p:cTn>
                        </p:par>
                        <p:par>
                          <p:cTn id="101" fill="hold">
                            <p:stCondLst>
                              <p:cond delay="500"/>
                            </p:stCondLst>
                            <p:childTnLst>
                              <p:par>
                                <p:cTn id="102" presetID="25" presetClass="entr" presetSubtype="0" fill="hold" grpId="0" nodeType="afterEffect">
                                  <p:stCondLst>
                                    <p:cond delay="0"/>
                                  </p:stCondLst>
                                  <p:childTnLst>
                                    <p:set>
                                      <p:cBhvr>
                                        <p:cTn id="103" dur="1" fill="hold">
                                          <p:stCondLst>
                                            <p:cond delay="0"/>
                                          </p:stCondLst>
                                        </p:cTn>
                                        <p:tgtEl>
                                          <p:spTgt spid="11"/>
                                        </p:tgtEl>
                                        <p:attrNameLst>
                                          <p:attrName>style.visibility</p:attrName>
                                        </p:attrNameLst>
                                      </p:cBhvr>
                                      <p:to>
                                        <p:strVal val="visible"/>
                                      </p:to>
                                    </p:set>
                                    <p:anim calcmode="lin" valueType="num">
                                      <p:cBhvr>
                                        <p:cTn id="104"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105"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106"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07" dur="1000" fill="hold"/>
                                        <p:tgtEl>
                                          <p:spTgt spid="11"/>
                                        </p:tgtEl>
                                        <p:attrNameLst>
                                          <p:attrName>ppt_h</p:attrName>
                                        </p:attrNameLst>
                                      </p:cBhvr>
                                      <p:tavLst>
                                        <p:tav tm="0">
                                          <p:val>
                                            <p:strVal val="#ppt_h"/>
                                          </p:val>
                                        </p:tav>
                                        <p:tav tm="100000">
                                          <p:val>
                                            <p:strVal val="#ppt_h"/>
                                          </p:val>
                                        </p:tav>
                                      </p:tavLst>
                                    </p:anim>
                                    <p:anim calcmode="lin" valueType="num">
                                      <p:cBhvr>
                                        <p:cTn id="108"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09"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10"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11" dur="1000" decel="50000">
                                          <p:stCondLst>
                                            <p:cond delay="0"/>
                                          </p:stCondLst>
                                        </p:cTn>
                                        <p:tgtEl>
                                          <p:spTgt spid="11"/>
                                        </p:tgtEl>
                                      </p:cBhvr>
                                    </p:animEffect>
                                  </p:childTnLst>
                                </p:cTn>
                              </p:par>
                            </p:childTnLst>
                          </p:cTn>
                        </p:par>
                      </p:childTnLst>
                    </p:cTn>
                  </p:par>
                  <p:par>
                    <p:cTn id="112" fill="hold">
                      <p:stCondLst>
                        <p:cond delay="indefinite"/>
                      </p:stCondLst>
                      <p:childTnLst>
                        <p:par>
                          <p:cTn id="113" fill="hold">
                            <p:stCondLst>
                              <p:cond delay="0"/>
                            </p:stCondLst>
                            <p:childTnLst>
                              <p:par>
                                <p:cTn id="114" presetID="2" presetClass="exit" presetSubtype="4" fill="hold" grpId="1" nodeType="clickEffect">
                                  <p:stCondLst>
                                    <p:cond delay="0"/>
                                  </p:stCondLst>
                                  <p:childTnLst>
                                    <p:anim calcmode="lin" valueType="num">
                                      <p:cBhvr additive="base">
                                        <p:cTn id="115" dur="500"/>
                                        <p:tgtEl>
                                          <p:spTgt spid="11"/>
                                        </p:tgtEl>
                                        <p:attrNameLst>
                                          <p:attrName>ppt_x</p:attrName>
                                        </p:attrNameLst>
                                      </p:cBhvr>
                                      <p:tavLst>
                                        <p:tav tm="0">
                                          <p:val>
                                            <p:strVal val="ppt_x"/>
                                          </p:val>
                                        </p:tav>
                                        <p:tav tm="100000">
                                          <p:val>
                                            <p:strVal val="ppt_x"/>
                                          </p:val>
                                        </p:tav>
                                      </p:tavLst>
                                    </p:anim>
                                    <p:anim calcmode="lin" valueType="num">
                                      <p:cBhvr additive="base">
                                        <p:cTn id="116" dur="500"/>
                                        <p:tgtEl>
                                          <p:spTgt spid="11"/>
                                        </p:tgtEl>
                                        <p:attrNameLst>
                                          <p:attrName>ppt_y</p:attrName>
                                        </p:attrNameLst>
                                      </p:cBhvr>
                                      <p:tavLst>
                                        <p:tav tm="0">
                                          <p:val>
                                            <p:strVal val="ppt_y"/>
                                          </p:val>
                                        </p:tav>
                                        <p:tav tm="100000">
                                          <p:val>
                                            <p:strVal val="1+ppt_h/2"/>
                                          </p:val>
                                        </p:tav>
                                      </p:tavLst>
                                    </p:anim>
                                    <p:set>
                                      <p:cBhvr>
                                        <p:cTn id="117" dur="1" fill="hold">
                                          <p:stCondLst>
                                            <p:cond delay="499"/>
                                          </p:stCondLst>
                                        </p:cTn>
                                        <p:tgtEl>
                                          <p:spTgt spid="11"/>
                                        </p:tgtEl>
                                        <p:attrNameLst>
                                          <p:attrName>style.visibility</p:attrName>
                                        </p:attrNameLst>
                                      </p:cBhvr>
                                      <p:to>
                                        <p:strVal val="hidden"/>
                                      </p:to>
                                    </p:set>
                                  </p:childTnLst>
                                </p:cTn>
                              </p:par>
                            </p:childTnLst>
                          </p:cTn>
                        </p:par>
                        <p:par>
                          <p:cTn id="118" fill="hold">
                            <p:stCondLst>
                              <p:cond delay="500"/>
                            </p:stCondLst>
                            <p:childTnLst>
                              <p:par>
                                <p:cTn id="119" presetID="25" presetClass="entr" presetSubtype="0" fill="hold" grpId="0" nodeType="afterEffect">
                                  <p:stCondLst>
                                    <p:cond delay="0"/>
                                  </p:stCondLst>
                                  <p:childTnLst>
                                    <p:set>
                                      <p:cBhvr>
                                        <p:cTn id="120" dur="1" fill="hold">
                                          <p:stCondLst>
                                            <p:cond delay="0"/>
                                          </p:stCondLst>
                                        </p:cTn>
                                        <p:tgtEl>
                                          <p:spTgt spid="12"/>
                                        </p:tgtEl>
                                        <p:attrNameLst>
                                          <p:attrName>style.visibility</p:attrName>
                                        </p:attrNameLst>
                                      </p:cBhvr>
                                      <p:to>
                                        <p:strVal val="visible"/>
                                      </p:to>
                                    </p:set>
                                    <p:anim calcmode="lin" valueType="num">
                                      <p:cBhvr>
                                        <p:cTn id="121"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122"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123"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124" dur="1000" fill="hold"/>
                                        <p:tgtEl>
                                          <p:spTgt spid="12"/>
                                        </p:tgtEl>
                                        <p:attrNameLst>
                                          <p:attrName>ppt_h</p:attrName>
                                        </p:attrNameLst>
                                      </p:cBhvr>
                                      <p:tavLst>
                                        <p:tav tm="0">
                                          <p:val>
                                            <p:strVal val="#ppt_h"/>
                                          </p:val>
                                        </p:tav>
                                        <p:tav tm="100000">
                                          <p:val>
                                            <p:strVal val="#ppt_h"/>
                                          </p:val>
                                        </p:tav>
                                      </p:tavLst>
                                    </p:anim>
                                    <p:anim calcmode="lin" valueType="num">
                                      <p:cBhvr>
                                        <p:cTn id="125"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126"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127"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128" dur="1000" decel="50000">
                                          <p:stCondLst>
                                            <p:cond delay="0"/>
                                          </p:stCondLst>
                                        </p:cTn>
                                        <p:tgtEl>
                                          <p:spTgt spid="12"/>
                                        </p:tgtEl>
                                      </p:cBhvr>
                                    </p:animEffect>
                                  </p:childTnLst>
                                </p:cTn>
                              </p:par>
                            </p:childTnLst>
                          </p:cTn>
                        </p:par>
                      </p:childTnLst>
                    </p:cTn>
                  </p:par>
                  <p:par>
                    <p:cTn id="129" fill="hold">
                      <p:stCondLst>
                        <p:cond delay="indefinite"/>
                      </p:stCondLst>
                      <p:childTnLst>
                        <p:par>
                          <p:cTn id="130" fill="hold">
                            <p:stCondLst>
                              <p:cond delay="0"/>
                            </p:stCondLst>
                            <p:childTnLst>
                              <p:par>
                                <p:cTn id="131" presetID="2" presetClass="exit" presetSubtype="4" fill="hold" grpId="1" nodeType="clickEffect">
                                  <p:stCondLst>
                                    <p:cond delay="0"/>
                                  </p:stCondLst>
                                  <p:childTnLst>
                                    <p:anim calcmode="lin" valueType="num">
                                      <p:cBhvr additive="base">
                                        <p:cTn id="132" dur="500"/>
                                        <p:tgtEl>
                                          <p:spTgt spid="12"/>
                                        </p:tgtEl>
                                        <p:attrNameLst>
                                          <p:attrName>ppt_x</p:attrName>
                                        </p:attrNameLst>
                                      </p:cBhvr>
                                      <p:tavLst>
                                        <p:tav tm="0">
                                          <p:val>
                                            <p:strVal val="ppt_x"/>
                                          </p:val>
                                        </p:tav>
                                        <p:tav tm="100000">
                                          <p:val>
                                            <p:strVal val="ppt_x"/>
                                          </p:val>
                                        </p:tav>
                                      </p:tavLst>
                                    </p:anim>
                                    <p:anim calcmode="lin" valueType="num">
                                      <p:cBhvr additive="base">
                                        <p:cTn id="133" dur="500"/>
                                        <p:tgtEl>
                                          <p:spTgt spid="12"/>
                                        </p:tgtEl>
                                        <p:attrNameLst>
                                          <p:attrName>ppt_y</p:attrName>
                                        </p:attrNameLst>
                                      </p:cBhvr>
                                      <p:tavLst>
                                        <p:tav tm="0">
                                          <p:val>
                                            <p:strVal val="ppt_y"/>
                                          </p:val>
                                        </p:tav>
                                        <p:tav tm="100000">
                                          <p:val>
                                            <p:strVal val="1+ppt_h/2"/>
                                          </p:val>
                                        </p:tav>
                                      </p:tavLst>
                                    </p:anim>
                                    <p:set>
                                      <p:cBhvr>
                                        <p:cTn id="134" dur="1" fill="hold">
                                          <p:stCondLst>
                                            <p:cond delay="499"/>
                                          </p:stCondLst>
                                        </p:cTn>
                                        <p:tgtEl>
                                          <p:spTgt spid="12"/>
                                        </p:tgtEl>
                                        <p:attrNameLst>
                                          <p:attrName>style.visibility</p:attrName>
                                        </p:attrNameLst>
                                      </p:cBhvr>
                                      <p:to>
                                        <p:strVal val="hidden"/>
                                      </p:to>
                                    </p:set>
                                  </p:childTnLst>
                                </p:cTn>
                              </p:par>
                            </p:childTnLst>
                          </p:cTn>
                        </p:par>
                        <p:par>
                          <p:cTn id="135" fill="hold">
                            <p:stCondLst>
                              <p:cond delay="500"/>
                            </p:stCondLst>
                            <p:childTnLst>
                              <p:par>
                                <p:cTn id="136" presetID="25" presetClass="entr" presetSubtype="0" fill="hold" grpId="0" nodeType="afterEffect">
                                  <p:stCondLst>
                                    <p:cond delay="0"/>
                                  </p:stCondLst>
                                  <p:childTnLst>
                                    <p:set>
                                      <p:cBhvr>
                                        <p:cTn id="137" dur="1" fill="hold">
                                          <p:stCondLst>
                                            <p:cond delay="0"/>
                                          </p:stCondLst>
                                        </p:cTn>
                                        <p:tgtEl>
                                          <p:spTgt spid="13"/>
                                        </p:tgtEl>
                                        <p:attrNameLst>
                                          <p:attrName>style.visibility</p:attrName>
                                        </p:attrNameLst>
                                      </p:cBhvr>
                                      <p:to>
                                        <p:strVal val="visible"/>
                                      </p:to>
                                    </p:set>
                                    <p:anim calcmode="lin" valueType="num">
                                      <p:cBhvr>
                                        <p:cTn id="138"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139"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140"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141" dur="1000" fill="hold"/>
                                        <p:tgtEl>
                                          <p:spTgt spid="13"/>
                                        </p:tgtEl>
                                        <p:attrNameLst>
                                          <p:attrName>ppt_h</p:attrName>
                                        </p:attrNameLst>
                                      </p:cBhvr>
                                      <p:tavLst>
                                        <p:tav tm="0">
                                          <p:val>
                                            <p:strVal val="#ppt_h"/>
                                          </p:val>
                                        </p:tav>
                                        <p:tav tm="100000">
                                          <p:val>
                                            <p:strVal val="#ppt_h"/>
                                          </p:val>
                                        </p:tav>
                                      </p:tavLst>
                                    </p:anim>
                                    <p:anim calcmode="lin" valueType="num">
                                      <p:cBhvr>
                                        <p:cTn id="142"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143"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144"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145" dur="1000" decel="50000">
                                          <p:stCondLst>
                                            <p:cond delay="0"/>
                                          </p:stCondLst>
                                        </p:cTn>
                                        <p:tgtEl>
                                          <p:spTgt spid="13"/>
                                        </p:tgtEl>
                                      </p:cBhvr>
                                    </p:animEffect>
                                  </p:childTnLst>
                                </p:cTn>
                              </p:par>
                            </p:childTnLst>
                          </p:cTn>
                        </p:par>
                      </p:childTnLst>
                    </p:cTn>
                  </p:par>
                  <p:par>
                    <p:cTn id="146" fill="hold">
                      <p:stCondLst>
                        <p:cond delay="indefinite"/>
                      </p:stCondLst>
                      <p:childTnLst>
                        <p:par>
                          <p:cTn id="147" fill="hold">
                            <p:stCondLst>
                              <p:cond delay="0"/>
                            </p:stCondLst>
                            <p:childTnLst>
                              <p:par>
                                <p:cTn id="148" presetID="2" presetClass="exit" presetSubtype="4" fill="hold" grpId="1" nodeType="clickEffect">
                                  <p:stCondLst>
                                    <p:cond delay="0"/>
                                  </p:stCondLst>
                                  <p:childTnLst>
                                    <p:anim calcmode="lin" valueType="num">
                                      <p:cBhvr additive="base">
                                        <p:cTn id="149" dur="500"/>
                                        <p:tgtEl>
                                          <p:spTgt spid="13"/>
                                        </p:tgtEl>
                                        <p:attrNameLst>
                                          <p:attrName>ppt_x</p:attrName>
                                        </p:attrNameLst>
                                      </p:cBhvr>
                                      <p:tavLst>
                                        <p:tav tm="0">
                                          <p:val>
                                            <p:strVal val="ppt_x"/>
                                          </p:val>
                                        </p:tav>
                                        <p:tav tm="100000">
                                          <p:val>
                                            <p:strVal val="ppt_x"/>
                                          </p:val>
                                        </p:tav>
                                      </p:tavLst>
                                    </p:anim>
                                    <p:anim calcmode="lin" valueType="num">
                                      <p:cBhvr additive="base">
                                        <p:cTn id="150" dur="500"/>
                                        <p:tgtEl>
                                          <p:spTgt spid="13"/>
                                        </p:tgtEl>
                                        <p:attrNameLst>
                                          <p:attrName>ppt_y</p:attrName>
                                        </p:attrNameLst>
                                      </p:cBhvr>
                                      <p:tavLst>
                                        <p:tav tm="0">
                                          <p:val>
                                            <p:strVal val="ppt_y"/>
                                          </p:val>
                                        </p:tav>
                                        <p:tav tm="100000">
                                          <p:val>
                                            <p:strVal val="1+ppt_h/2"/>
                                          </p:val>
                                        </p:tav>
                                      </p:tavLst>
                                    </p:anim>
                                    <p:set>
                                      <p:cBhvr>
                                        <p:cTn id="151"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5" grpId="1"/>
      <p:bldP spid="6" grpId="0"/>
      <p:bldP spid="6" grpId="1"/>
      <p:bldP spid="7" grpId="0"/>
      <p:bldP spid="7" grpId="1"/>
      <p:bldP spid="8" grpId="0"/>
      <p:bldP spid="8" grpId="1"/>
      <p:bldP spid="9" grpId="0"/>
      <p:bldP spid="9" grpId="1"/>
      <p:bldP spid="11" grpId="0"/>
      <p:bldP spid="11" grpId="1"/>
      <p:bldP spid="12" grpId="0"/>
      <p:bldP spid="12" grpId="1"/>
      <p:bldP spid="13" grpId="0"/>
      <p:bldP spid="13"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мудрый филин.png"/>
          <p:cNvPicPr>
            <a:picLocks noChangeAspect="1"/>
          </p:cNvPicPr>
          <p:nvPr/>
        </p:nvPicPr>
        <p:blipFill>
          <a:blip r:embed="rId2" cstate="print"/>
          <a:stretch>
            <a:fillRect/>
          </a:stretch>
        </p:blipFill>
        <p:spPr>
          <a:xfrm>
            <a:off x="395536" y="4653136"/>
            <a:ext cx="2843808" cy="1773198"/>
          </a:xfrm>
          <a:prstGeom prst="rect">
            <a:avLst/>
          </a:prstGeom>
        </p:spPr>
      </p:pic>
      <p:sp>
        <p:nvSpPr>
          <p:cNvPr id="3" name="Rectangle 1"/>
          <p:cNvSpPr>
            <a:spLocks noChangeArrowheads="1"/>
          </p:cNvSpPr>
          <p:nvPr/>
        </p:nvSpPr>
        <p:spPr bwMode="auto">
          <a:xfrm>
            <a:off x="899592" y="332656"/>
            <a:ext cx="7491410" cy="156966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3200" b="1" i="1" u="none" strike="noStrike" cap="none" normalizeH="0" baseline="0" dirty="0" smtClean="0">
                <a:ln>
                  <a:noFill/>
                </a:ln>
                <a:solidFill>
                  <a:srgbClr val="0070C0"/>
                </a:solidFill>
                <a:effectLst/>
                <a:latin typeface="Times New Roman" pitchFamily="18" charset="0"/>
                <a:ea typeface="Calibri" pitchFamily="34" charset="0"/>
                <a:cs typeface="Times New Roman" pitchFamily="18" charset="0"/>
              </a:rPr>
              <a:t>5 круг вопросов</a:t>
            </a:r>
            <a:endParaRPr kumimoji="0" lang="ru-RU" sz="3200" b="0" i="1"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3200" b="1" i="1" u="none" strike="noStrike" cap="none" normalizeH="0" baseline="0" dirty="0" smtClean="0">
                <a:ln>
                  <a:noFill/>
                </a:ln>
                <a:solidFill>
                  <a:srgbClr val="0070C0"/>
                </a:solidFill>
                <a:effectLst/>
                <a:latin typeface="Times New Roman" pitchFamily="18" charset="0"/>
                <a:ea typeface="Calibri" pitchFamily="34" charset="0"/>
                <a:cs typeface="Times New Roman" pitchFamily="18" charset="0"/>
              </a:rPr>
              <a:t>«Правописание имен существительных</a:t>
            </a: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3200" b="1" i="1" u="none" strike="noStrike" cap="none" normalizeH="0" baseline="0" dirty="0" smtClean="0">
                <a:ln>
                  <a:noFill/>
                </a:ln>
                <a:solidFill>
                  <a:srgbClr val="0070C0"/>
                </a:solidFill>
                <a:effectLst/>
                <a:latin typeface="Times New Roman" pitchFamily="18" charset="0"/>
                <a:ea typeface="Calibri" pitchFamily="34" charset="0"/>
                <a:cs typeface="Times New Roman" pitchFamily="18" charset="0"/>
              </a:rPr>
              <a:t> и прилагательных»</a:t>
            </a:r>
            <a:endParaRPr kumimoji="0" lang="ru-RU" sz="3200" b="0" i="1" u="none" strike="noStrike" cap="none" normalizeH="0" baseline="0" dirty="0" smtClean="0">
              <a:ln>
                <a:noFill/>
              </a:ln>
              <a:solidFill>
                <a:schemeClr val="tx1"/>
              </a:solidFill>
              <a:effectLst/>
              <a:latin typeface="Arial" pitchFamily="34" charset="0"/>
              <a:cs typeface="Arial" pitchFamily="34" charset="0"/>
            </a:endParaRPr>
          </a:p>
        </p:txBody>
      </p:sp>
      <p:sp>
        <p:nvSpPr>
          <p:cNvPr id="4" name="Прямоугольник 3"/>
          <p:cNvSpPr/>
          <p:nvPr/>
        </p:nvSpPr>
        <p:spPr>
          <a:xfrm>
            <a:off x="251520" y="2420888"/>
            <a:ext cx="8640960" cy="1077218"/>
          </a:xfrm>
          <a:prstGeom prst="rect">
            <a:avLst/>
          </a:prstGeom>
        </p:spPr>
        <p:txBody>
          <a:bodyPr wrap="square">
            <a:spAutoFit/>
          </a:bodyPr>
          <a:lstStyle/>
          <a:p>
            <a:pPr algn="just"/>
            <a:r>
              <a:rPr lang="ru-RU" sz="3200" dirty="0">
                <a:latin typeface="Times New Roman" pitchFamily="18" charset="0"/>
                <a:cs typeface="Times New Roman" pitchFamily="18" charset="0"/>
              </a:rPr>
              <a:t>Какая гласная должна писаться на месте пропуска в слове </a:t>
            </a:r>
            <a:r>
              <a:rPr lang="ru-RU" sz="3200" b="1" i="1" dirty="0">
                <a:latin typeface="Times New Roman" pitchFamily="18" charset="0"/>
                <a:cs typeface="Times New Roman" pitchFamily="18" charset="0"/>
              </a:rPr>
              <a:t>кумач..вый</a:t>
            </a:r>
            <a:r>
              <a:rPr lang="ru-RU" sz="3200" dirty="0">
                <a:latin typeface="Times New Roman" pitchFamily="18" charset="0"/>
                <a:cs typeface="Times New Roman" pitchFamily="18" charset="0"/>
              </a:rPr>
              <a:t> (флаг)?</a:t>
            </a:r>
          </a:p>
        </p:txBody>
      </p:sp>
      <p:sp>
        <p:nvSpPr>
          <p:cNvPr id="5" name="Прямоугольник 4"/>
          <p:cNvSpPr/>
          <p:nvPr/>
        </p:nvSpPr>
        <p:spPr>
          <a:xfrm>
            <a:off x="251520" y="2492896"/>
            <a:ext cx="8640960" cy="1077218"/>
          </a:xfrm>
          <a:prstGeom prst="rect">
            <a:avLst/>
          </a:prstGeom>
        </p:spPr>
        <p:txBody>
          <a:bodyPr wrap="square">
            <a:spAutoFit/>
          </a:bodyPr>
          <a:lstStyle/>
          <a:p>
            <a:pPr algn="just"/>
            <a:r>
              <a:rPr lang="ru-RU" sz="3200" dirty="0">
                <a:latin typeface="Times New Roman" pitchFamily="18" charset="0"/>
                <a:cs typeface="Times New Roman" pitchFamily="18" charset="0"/>
              </a:rPr>
              <a:t>Какая гласная должна писаться на месте пропуска в слове </a:t>
            </a:r>
            <a:r>
              <a:rPr lang="ru-RU" sz="3200" b="1" i="1" dirty="0" err="1">
                <a:latin typeface="Times New Roman" pitchFamily="18" charset="0"/>
                <a:cs typeface="Times New Roman" pitchFamily="18" charset="0"/>
              </a:rPr>
              <a:t>ш</a:t>
            </a:r>
            <a:r>
              <a:rPr lang="ru-RU" sz="3200" b="1" i="1" dirty="0">
                <a:latin typeface="Times New Roman" pitchFamily="18" charset="0"/>
                <a:cs typeface="Times New Roman" pitchFamily="18" charset="0"/>
              </a:rPr>
              <a:t>..</a:t>
            </a:r>
            <a:r>
              <a:rPr lang="ru-RU" sz="3200" b="1" i="1" dirty="0" err="1">
                <a:latin typeface="Times New Roman" pitchFamily="18" charset="0"/>
                <a:cs typeface="Times New Roman" pitchFamily="18" charset="0"/>
              </a:rPr>
              <a:t>рох</a:t>
            </a:r>
            <a:r>
              <a:rPr lang="ru-RU" sz="3200" dirty="0">
                <a:latin typeface="Times New Roman" pitchFamily="18" charset="0"/>
                <a:cs typeface="Times New Roman" pitchFamily="18" charset="0"/>
              </a:rPr>
              <a:t>?</a:t>
            </a:r>
          </a:p>
        </p:txBody>
      </p:sp>
      <p:sp>
        <p:nvSpPr>
          <p:cNvPr id="6" name="Прямоугольник 5"/>
          <p:cNvSpPr/>
          <p:nvPr/>
        </p:nvSpPr>
        <p:spPr>
          <a:xfrm>
            <a:off x="251520" y="2708920"/>
            <a:ext cx="8640960" cy="584775"/>
          </a:xfrm>
          <a:prstGeom prst="rect">
            <a:avLst/>
          </a:prstGeom>
        </p:spPr>
        <p:txBody>
          <a:bodyPr wrap="square">
            <a:spAutoFit/>
          </a:bodyPr>
          <a:lstStyle/>
          <a:p>
            <a:pPr algn="just"/>
            <a:r>
              <a:rPr lang="ru-RU" sz="3200" dirty="0" smtClean="0">
                <a:latin typeface="Times New Roman" pitchFamily="18" charset="0"/>
                <a:cs typeface="Times New Roman" pitchFamily="18" charset="0"/>
              </a:rPr>
              <a:t>Сколько Н пишется в слове </a:t>
            </a:r>
            <a:r>
              <a:rPr lang="ru-RU" sz="3200" b="1" i="1" dirty="0" smtClean="0">
                <a:latin typeface="Times New Roman" pitchFamily="18" charset="0"/>
                <a:cs typeface="Times New Roman" pitchFamily="18" charset="0"/>
              </a:rPr>
              <a:t>ветре..</a:t>
            </a:r>
            <a:r>
              <a:rPr lang="ru-RU" sz="3200" b="1" i="1" dirty="0" err="1" smtClean="0">
                <a:latin typeface="Times New Roman" pitchFamily="18" charset="0"/>
                <a:cs typeface="Times New Roman" pitchFamily="18" charset="0"/>
              </a:rPr>
              <a:t>ый</a:t>
            </a:r>
            <a:r>
              <a:rPr lang="ru-RU" sz="3200" dirty="0" smtClean="0">
                <a:latin typeface="Times New Roman" pitchFamily="18" charset="0"/>
                <a:cs typeface="Times New Roman" pitchFamily="18" charset="0"/>
              </a:rPr>
              <a:t>?</a:t>
            </a:r>
            <a:endParaRPr lang="ru-RU" sz="3200" dirty="0">
              <a:latin typeface="Times New Roman" pitchFamily="18" charset="0"/>
              <a:cs typeface="Times New Roman" pitchFamily="18" charset="0"/>
            </a:endParaRPr>
          </a:p>
        </p:txBody>
      </p:sp>
      <p:sp>
        <p:nvSpPr>
          <p:cNvPr id="7" name="Прямоугольник 6"/>
          <p:cNvSpPr/>
          <p:nvPr/>
        </p:nvSpPr>
        <p:spPr>
          <a:xfrm>
            <a:off x="323528" y="2564904"/>
            <a:ext cx="8640960" cy="1077218"/>
          </a:xfrm>
          <a:prstGeom prst="rect">
            <a:avLst/>
          </a:prstGeom>
        </p:spPr>
        <p:txBody>
          <a:bodyPr wrap="square">
            <a:spAutoFit/>
          </a:bodyPr>
          <a:lstStyle/>
          <a:p>
            <a:pPr algn="just"/>
            <a:r>
              <a:rPr lang="ru-RU" sz="3200" dirty="0">
                <a:latin typeface="Times New Roman" pitchFamily="18" charset="0"/>
                <a:cs typeface="Times New Roman" pitchFamily="18" charset="0"/>
              </a:rPr>
              <a:t>Какая гласная должна писаться на месте пропуска в слове </a:t>
            </a:r>
            <a:r>
              <a:rPr lang="ru-RU" sz="3200" b="1" i="1" dirty="0" err="1">
                <a:latin typeface="Times New Roman" pitchFamily="18" charset="0"/>
                <a:cs typeface="Times New Roman" pitchFamily="18" charset="0"/>
              </a:rPr>
              <a:t>зайч</a:t>
            </a:r>
            <a:r>
              <a:rPr lang="ru-RU" sz="3200" b="1" i="1" dirty="0">
                <a:latin typeface="Times New Roman" pitchFamily="18" charset="0"/>
                <a:cs typeface="Times New Roman" pitchFamily="18" charset="0"/>
              </a:rPr>
              <a:t>..нок</a:t>
            </a:r>
            <a:r>
              <a:rPr lang="ru-RU" sz="3200" dirty="0">
                <a:latin typeface="Times New Roman" pitchFamily="18" charset="0"/>
                <a:cs typeface="Times New Roman" pitchFamily="18" charset="0"/>
              </a:rPr>
              <a:t>? </a:t>
            </a:r>
          </a:p>
        </p:txBody>
      </p:sp>
      <p:sp>
        <p:nvSpPr>
          <p:cNvPr id="8" name="Прямоугольник 7"/>
          <p:cNvSpPr/>
          <p:nvPr/>
        </p:nvSpPr>
        <p:spPr>
          <a:xfrm>
            <a:off x="323528" y="2708920"/>
            <a:ext cx="8640960" cy="584775"/>
          </a:xfrm>
          <a:prstGeom prst="rect">
            <a:avLst/>
          </a:prstGeom>
        </p:spPr>
        <p:txBody>
          <a:bodyPr wrap="square">
            <a:spAutoFit/>
          </a:bodyPr>
          <a:lstStyle/>
          <a:p>
            <a:pPr algn="just"/>
            <a:r>
              <a:rPr lang="ru-RU" sz="3200" dirty="0">
                <a:latin typeface="Times New Roman" pitchFamily="18" charset="0"/>
                <a:cs typeface="Times New Roman" pitchFamily="18" charset="0"/>
              </a:rPr>
              <a:t>Сколько Н пишется в слове </a:t>
            </a:r>
            <a:r>
              <a:rPr lang="ru-RU" sz="3200" b="1" i="1" dirty="0">
                <a:latin typeface="Times New Roman" pitchFamily="18" charset="0"/>
                <a:cs typeface="Times New Roman" pitchFamily="18" charset="0"/>
              </a:rPr>
              <a:t>естестве..</a:t>
            </a:r>
            <a:r>
              <a:rPr lang="ru-RU" sz="3200" b="1" i="1" dirty="0" err="1">
                <a:latin typeface="Times New Roman" pitchFamily="18" charset="0"/>
                <a:cs typeface="Times New Roman" pitchFamily="18" charset="0"/>
              </a:rPr>
              <a:t>ый</a:t>
            </a:r>
            <a:r>
              <a:rPr lang="ru-RU" sz="3200" dirty="0">
                <a:latin typeface="Times New Roman" pitchFamily="18" charset="0"/>
                <a:cs typeface="Times New Roman" pitchFamily="18" charset="0"/>
              </a:rPr>
              <a:t>? </a:t>
            </a:r>
          </a:p>
        </p:txBody>
      </p:sp>
      <p:sp>
        <p:nvSpPr>
          <p:cNvPr id="9" name="Прямоугольник 8"/>
          <p:cNvSpPr/>
          <p:nvPr/>
        </p:nvSpPr>
        <p:spPr>
          <a:xfrm>
            <a:off x="323528" y="2564904"/>
            <a:ext cx="8640960" cy="1077218"/>
          </a:xfrm>
          <a:prstGeom prst="rect">
            <a:avLst/>
          </a:prstGeom>
        </p:spPr>
        <p:txBody>
          <a:bodyPr wrap="square">
            <a:spAutoFit/>
          </a:bodyPr>
          <a:lstStyle/>
          <a:p>
            <a:pPr algn="just"/>
            <a:r>
              <a:rPr lang="ru-RU" sz="3200" dirty="0">
                <a:latin typeface="Times New Roman" pitchFamily="18" charset="0"/>
                <a:cs typeface="Times New Roman" pitchFamily="18" charset="0"/>
              </a:rPr>
              <a:t>Какая гласная должна писаться на месте пропуска в слове </a:t>
            </a:r>
            <a:r>
              <a:rPr lang="ru-RU" sz="3200" b="1" i="1" dirty="0" err="1">
                <a:latin typeface="Times New Roman" pitchFamily="18" charset="0"/>
                <a:cs typeface="Times New Roman" pitchFamily="18" charset="0"/>
              </a:rPr>
              <a:t>ореш</a:t>
            </a:r>
            <a:r>
              <a:rPr lang="ru-RU" sz="3200" b="1" i="1" dirty="0">
                <a:latin typeface="Times New Roman" pitchFamily="18" charset="0"/>
                <a:cs typeface="Times New Roman" pitchFamily="18" charset="0"/>
              </a:rPr>
              <a:t>..к</a:t>
            </a:r>
            <a:r>
              <a:rPr lang="ru-RU" sz="3200" dirty="0">
                <a:latin typeface="Times New Roman" pitchFamily="18" charset="0"/>
                <a:cs typeface="Times New Roman" pitchFamily="18" charset="0"/>
              </a:rPr>
              <a:t>? </a:t>
            </a:r>
          </a:p>
        </p:txBody>
      </p:sp>
      <p:sp>
        <p:nvSpPr>
          <p:cNvPr id="10" name="Прямоугольник 9"/>
          <p:cNvSpPr/>
          <p:nvPr/>
        </p:nvSpPr>
        <p:spPr>
          <a:xfrm>
            <a:off x="323528" y="2708920"/>
            <a:ext cx="8640960" cy="584775"/>
          </a:xfrm>
          <a:prstGeom prst="rect">
            <a:avLst/>
          </a:prstGeom>
        </p:spPr>
        <p:txBody>
          <a:bodyPr wrap="square">
            <a:spAutoFit/>
          </a:bodyPr>
          <a:lstStyle/>
          <a:p>
            <a:pPr algn="just"/>
            <a:r>
              <a:rPr lang="ru-RU" sz="3200" dirty="0">
                <a:latin typeface="Times New Roman" pitchFamily="18" charset="0"/>
                <a:cs typeface="Times New Roman" pitchFamily="18" charset="0"/>
              </a:rPr>
              <a:t>Сколько Н пишется в слове </a:t>
            </a:r>
            <a:r>
              <a:rPr lang="ru-RU" sz="3200" b="1" i="1" dirty="0" err="1">
                <a:latin typeface="Times New Roman" pitchFamily="18" charset="0"/>
                <a:cs typeface="Times New Roman" pitchFamily="18" charset="0"/>
              </a:rPr>
              <a:t>деревя</a:t>
            </a:r>
            <a:r>
              <a:rPr lang="ru-RU" sz="3200" b="1" i="1" dirty="0">
                <a:latin typeface="Times New Roman" pitchFamily="18" charset="0"/>
                <a:cs typeface="Times New Roman" pitchFamily="18" charset="0"/>
              </a:rPr>
              <a:t>..</a:t>
            </a:r>
            <a:r>
              <a:rPr lang="ru-RU" sz="3200" b="1" i="1" dirty="0" err="1">
                <a:latin typeface="Times New Roman" pitchFamily="18" charset="0"/>
                <a:cs typeface="Times New Roman" pitchFamily="18" charset="0"/>
              </a:rPr>
              <a:t>ый</a:t>
            </a:r>
            <a:r>
              <a:rPr lang="ru-RU" sz="3200" dirty="0">
                <a:latin typeface="Times New Roman" pitchFamily="18" charset="0"/>
                <a:cs typeface="Times New Roman" pitchFamily="18" charset="0"/>
              </a:rPr>
              <a:t>? </a:t>
            </a:r>
          </a:p>
        </p:txBody>
      </p:sp>
      <p:sp>
        <p:nvSpPr>
          <p:cNvPr id="11" name="Прямоугольник 10"/>
          <p:cNvSpPr/>
          <p:nvPr/>
        </p:nvSpPr>
        <p:spPr>
          <a:xfrm>
            <a:off x="251520" y="2636912"/>
            <a:ext cx="8640960" cy="1077218"/>
          </a:xfrm>
          <a:prstGeom prst="rect">
            <a:avLst/>
          </a:prstGeom>
        </p:spPr>
        <p:txBody>
          <a:bodyPr wrap="square">
            <a:spAutoFit/>
          </a:bodyPr>
          <a:lstStyle/>
          <a:p>
            <a:pPr algn="just"/>
            <a:r>
              <a:rPr lang="ru-RU" sz="3200" dirty="0">
                <a:latin typeface="Times New Roman" pitchFamily="18" charset="0"/>
                <a:cs typeface="Times New Roman" pitchFamily="18" charset="0"/>
              </a:rPr>
              <a:t>Какая гласная должна писаться на месте пропуска в слове </a:t>
            </a:r>
            <a:r>
              <a:rPr lang="ru-RU" sz="3200" b="1" i="1" dirty="0">
                <a:latin typeface="Times New Roman" pitchFamily="18" charset="0"/>
                <a:cs typeface="Times New Roman" pitchFamily="18" charset="0"/>
              </a:rPr>
              <a:t>груз..</a:t>
            </a:r>
            <a:r>
              <a:rPr lang="ru-RU" sz="3200" b="1" i="1" dirty="0" err="1">
                <a:latin typeface="Times New Roman" pitchFamily="18" charset="0"/>
                <a:cs typeface="Times New Roman" pitchFamily="18" charset="0"/>
              </a:rPr>
              <a:t>ик</a:t>
            </a:r>
            <a:r>
              <a:rPr lang="ru-RU" sz="3200" dirty="0">
                <a:latin typeface="Times New Roman" pitchFamily="18" charset="0"/>
                <a:cs typeface="Times New Roman" pitchFamily="18" charset="0"/>
              </a:rPr>
              <a:t> ?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22" dur="1000" fill="hold"/>
                                        <p:tgtEl>
                                          <p:spTgt spid="4"/>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xit" presetSubtype="4" fill="hold" grpId="1" nodeType="clickEffect">
                                  <p:stCondLst>
                                    <p:cond delay="0"/>
                                  </p:stCondLst>
                                  <p:childTnLst>
                                    <p:anim calcmode="lin" valueType="num">
                                      <p:cBhvr additive="base">
                                        <p:cTn id="30" dur="500"/>
                                        <p:tgtEl>
                                          <p:spTgt spid="4"/>
                                        </p:tgtEl>
                                        <p:attrNameLst>
                                          <p:attrName>ppt_x</p:attrName>
                                        </p:attrNameLst>
                                      </p:cBhvr>
                                      <p:tavLst>
                                        <p:tav tm="0">
                                          <p:val>
                                            <p:strVal val="ppt_x"/>
                                          </p:val>
                                        </p:tav>
                                        <p:tav tm="100000">
                                          <p:val>
                                            <p:strVal val="ppt_x"/>
                                          </p:val>
                                        </p:tav>
                                      </p:tavLst>
                                    </p:anim>
                                    <p:anim calcmode="lin" valueType="num">
                                      <p:cBhvr additive="base">
                                        <p:cTn id="31" dur="500"/>
                                        <p:tgtEl>
                                          <p:spTgt spid="4"/>
                                        </p:tgtEl>
                                        <p:attrNameLst>
                                          <p:attrName>ppt_y</p:attrName>
                                        </p:attrNameLst>
                                      </p:cBhvr>
                                      <p:tavLst>
                                        <p:tav tm="0">
                                          <p:val>
                                            <p:strVal val="ppt_y"/>
                                          </p:val>
                                        </p:tav>
                                        <p:tav tm="100000">
                                          <p:val>
                                            <p:strVal val="1+ppt_h/2"/>
                                          </p:val>
                                        </p:tav>
                                      </p:tavLst>
                                    </p:anim>
                                    <p:set>
                                      <p:cBhvr>
                                        <p:cTn id="32" dur="1" fill="hold">
                                          <p:stCondLst>
                                            <p:cond delay="499"/>
                                          </p:stCondLst>
                                        </p:cTn>
                                        <p:tgtEl>
                                          <p:spTgt spid="4"/>
                                        </p:tgtEl>
                                        <p:attrNameLst>
                                          <p:attrName>style.visibility</p:attrName>
                                        </p:attrNameLst>
                                      </p:cBhvr>
                                      <p:to>
                                        <p:strVal val="hidden"/>
                                      </p:to>
                                    </p:set>
                                  </p:childTnLst>
                                </p:cTn>
                              </p:par>
                            </p:childTnLst>
                          </p:cTn>
                        </p:par>
                        <p:par>
                          <p:cTn id="33" fill="hold">
                            <p:stCondLst>
                              <p:cond delay="500"/>
                            </p:stCondLst>
                            <p:childTnLst>
                              <p:par>
                                <p:cTn id="34" presetID="25" presetClass="entr" presetSubtype="0"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p:cTn id="36"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37"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38"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39" dur="1000" fill="hold"/>
                                        <p:tgtEl>
                                          <p:spTgt spid="5"/>
                                        </p:tgtEl>
                                        <p:attrNameLst>
                                          <p:attrName>ppt_h</p:attrName>
                                        </p:attrNameLst>
                                      </p:cBhvr>
                                      <p:tavLst>
                                        <p:tav tm="0">
                                          <p:val>
                                            <p:strVal val="#ppt_h"/>
                                          </p:val>
                                        </p:tav>
                                        <p:tav tm="100000">
                                          <p:val>
                                            <p:strVal val="#ppt_h"/>
                                          </p:val>
                                        </p:tav>
                                      </p:tavLst>
                                    </p:anim>
                                    <p:anim calcmode="lin" valueType="num">
                                      <p:cBhvr>
                                        <p:cTn id="40"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41"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42"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43" dur="1000" decel="50000">
                                          <p:stCondLst>
                                            <p:cond delay="0"/>
                                          </p:stCondLst>
                                        </p:cTn>
                                        <p:tgtEl>
                                          <p:spTgt spid="5"/>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xit" presetSubtype="4" fill="hold" grpId="1" nodeType="clickEffect">
                                  <p:stCondLst>
                                    <p:cond delay="0"/>
                                  </p:stCondLst>
                                  <p:childTnLst>
                                    <p:anim calcmode="lin" valueType="num">
                                      <p:cBhvr additive="base">
                                        <p:cTn id="47" dur="500"/>
                                        <p:tgtEl>
                                          <p:spTgt spid="5"/>
                                        </p:tgtEl>
                                        <p:attrNameLst>
                                          <p:attrName>ppt_x</p:attrName>
                                        </p:attrNameLst>
                                      </p:cBhvr>
                                      <p:tavLst>
                                        <p:tav tm="0">
                                          <p:val>
                                            <p:strVal val="ppt_x"/>
                                          </p:val>
                                        </p:tav>
                                        <p:tav tm="100000">
                                          <p:val>
                                            <p:strVal val="ppt_x"/>
                                          </p:val>
                                        </p:tav>
                                      </p:tavLst>
                                    </p:anim>
                                    <p:anim calcmode="lin" valueType="num">
                                      <p:cBhvr additive="base">
                                        <p:cTn id="48" dur="500"/>
                                        <p:tgtEl>
                                          <p:spTgt spid="5"/>
                                        </p:tgtEl>
                                        <p:attrNameLst>
                                          <p:attrName>ppt_y</p:attrName>
                                        </p:attrNameLst>
                                      </p:cBhvr>
                                      <p:tavLst>
                                        <p:tav tm="0">
                                          <p:val>
                                            <p:strVal val="ppt_y"/>
                                          </p:val>
                                        </p:tav>
                                        <p:tav tm="100000">
                                          <p:val>
                                            <p:strVal val="1+ppt_h/2"/>
                                          </p:val>
                                        </p:tav>
                                      </p:tavLst>
                                    </p:anim>
                                    <p:set>
                                      <p:cBhvr>
                                        <p:cTn id="49" dur="1" fill="hold">
                                          <p:stCondLst>
                                            <p:cond delay="499"/>
                                          </p:stCondLst>
                                        </p:cTn>
                                        <p:tgtEl>
                                          <p:spTgt spid="5"/>
                                        </p:tgtEl>
                                        <p:attrNameLst>
                                          <p:attrName>style.visibility</p:attrName>
                                        </p:attrNameLst>
                                      </p:cBhvr>
                                      <p:to>
                                        <p:strVal val="hidden"/>
                                      </p:to>
                                    </p:set>
                                  </p:childTnLst>
                                </p:cTn>
                              </p:par>
                            </p:childTnLst>
                          </p:cTn>
                        </p:par>
                        <p:par>
                          <p:cTn id="50" fill="hold">
                            <p:stCondLst>
                              <p:cond delay="500"/>
                            </p:stCondLst>
                            <p:childTnLst>
                              <p:par>
                                <p:cTn id="51" presetID="25" presetClass="entr" presetSubtype="0"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p:cTn id="53"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54"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55"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56" dur="1000" fill="hold"/>
                                        <p:tgtEl>
                                          <p:spTgt spid="6"/>
                                        </p:tgtEl>
                                        <p:attrNameLst>
                                          <p:attrName>ppt_h</p:attrName>
                                        </p:attrNameLst>
                                      </p:cBhvr>
                                      <p:tavLst>
                                        <p:tav tm="0">
                                          <p:val>
                                            <p:strVal val="#ppt_h"/>
                                          </p:val>
                                        </p:tav>
                                        <p:tav tm="100000">
                                          <p:val>
                                            <p:strVal val="#ppt_h"/>
                                          </p:val>
                                        </p:tav>
                                      </p:tavLst>
                                    </p:anim>
                                    <p:anim calcmode="lin" valueType="num">
                                      <p:cBhvr>
                                        <p:cTn id="57"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58"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59"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60" dur="1000" decel="50000">
                                          <p:stCondLst>
                                            <p:cond delay="0"/>
                                          </p:stCondLst>
                                        </p:cTn>
                                        <p:tgtEl>
                                          <p:spTgt spid="6"/>
                                        </p:tgtEl>
                                      </p:cBhvr>
                                    </p:animEffect>
                                  </p:childTnLst>
                                </p:cTn>
                              </p:par>
                            </p:childTnLst>
                          </p:cTn>
                        </p:par>
                      </p:childTnLst>
                    </p:cTn>
                  </p:par>
                  <p:par>
                    <p:cTn id="61" fill="hold">
                      <p:stCondLst>
                        <p:cond delay="indefinite"/>
                      </p:stCondLst>
                      <p:childTnLst>
                        <p:par>
                          <p:cTn id="62" fill="hold">
                            <p:stCondLst>
                              <p:cond delay="0"/>
                            </p:stCondLst>
                            <p:childTnLst>
                              <p:par>
                                <p:cTn id="63" presetID="2" presetClass="exit" presetSubtype="4" fill="hold" grpId="1" nodeType="clickEffect">
                                  <p:stCondLst>
                                    <p:cond delay="0"/>
                                  </p:stCondLst>
                                  <p:childTnLst>
                                    <p:anim calcmode="lin" valueType="num">
                                      <p:cBhvr additive="base">
                                        <p:cTn id="64" dur="500"/>
                                        <p:tgtEl>
                                          <p:spTgt spid="6"/>
                                        </p:tgtEl>
                                        <p:attrNameLst>
                                          <p:attrName>ppt_x</p:attrName>
                                        </p:attrNameLst>
                                      </p:cBhvr>
                                      <p:tavLst>
                                        <p:tav tm="0">
                                          <p:val>
                                            <p:strVal val="ppt_x"/>
                                          </p:val>
                                        </p:tav>
                                        <p:tav tm="100000">
                                          <p:val>
                                            <p:strVal val="ppt_x"/>
                                          </p:val>
                                        </p:tav>
                                      </p:tavLst>
                                    </p:anim>
                                    <p:anim calcmode="lin" valueType="num">
                                      <p:cBhvr additive="base">
                                        <p:cTn id="65" dur="500"/>
                                        <p:tgtEl>
                                          <p:spTgt spid="6"/>
                                        </p:tgtEl>
                                        <p:attrNameLst>
                                          <p:attrName>ppt_y</p:attrName>
                                        </p:attrNameLst>
                                      </p:cBhvr>
                                      <p:tavLst>
                                        <p:tav tm="0">
                                          <p:val>
                                            <p:strVal val="ppt_y"/>
                                          </p:val>
                                        </p:tav>
                                        <p:tav tm="100000">
                                          <p:val>
                                            <p:strVal val="1+ppt_h/2"/>
                                          </p:val>
                                        </p:tav>
                                      </p:tavLst>
                                    </p:anim>
                                    <p:set>
                                      <p:cBhvr>
                                        <p:cTn id="66" dur="1" fill="hold">
                                          <p:stCondLst>
                                            <p:cond delay="499"/>
                                          </p:stCondLst>
                                        </p:cTn>
                                        <p:tgtEl>
                                          <p:spTgt spid="6"/>
                                        </p:tgtEl>
                                        <p:attrNameLst>
                                          <p:attrName>style.visibility</p:attrName>
                                        </p:attrNameLst>
                                      </p:cBhvr>
                                      <p:to>
                                        <p:strVal val="hidden"/>
                                      </p:to>
                                    </p:set>
                                  </p:childTnLst>
                                </p:cTn>
                              </p:par>
                            </p:childTnLst>
                          </p:cTn>
                        </p:par>
                        <p:par>
                          <p:cTn id="67" fill="hold">
                            <p:stCondLst>
                              <p:cond delay="500"/>
                            </p:stCondLst>
                            <p:childTnLst>
                              <p:par>
                                <p:cTn id="68" presetID="25" presetClass="entr" presetSubtype="0" fill="hold" grpId="0" nodeType="afterEffect">
                                  <p:stCondLst>
                                    <p:cond delay="0"/>
                                  </p:stCondLst>
                                  <p:childTnLst>
                                    <p:set>
                                      <p:cBhvr>
                                        <p:cTn id="69" dur="1" fill="hold">
                                          <p:stCondLst>
                                            <p:cond delay="0"/>
                                          </p:stCondLst>
                                        </p:cTn>
                                        <p:tgtEl>
                                          <p:spTgt spid="7"/>
                                        </p:tgtEl>
                                        <p:attrNameLst>
                                          <p:attrName>style.visibility</p:attrName>
                                        </p:attrNameLst>
                                      </p:cBhvr>
                                      <p:to>
                                        <p:strVal val="visible"/>
                                      </p:to>
                                    </p:set>
                                    <p:anim calcmode="lin" valueType="num">
                                      <p:cBhvr>
                                        <p:cTn id="70"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71"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72"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73" dur="1000" fill="hold"/>
                                        <p:tgtEl>
                                          <p:spTgt spid="7"/>
                                        </p:tgtEl>
                                        <p:attrNameLst>
                                          <p:attrName>ppt_h</p:attrName>
                                        </p:attrNameLst>
                                      </p:cBhvr>
                                      <p:tavLst>
                                        <p:tav tm="0">
                                          <p:val>
                                            <p:strVal val="#ppt_h"/>
                                          </p:val>
                                        </p:tav>
                                        <p:tav tm="100000">
                                          <p:val>
                                            <p:strVal val="#ppt_h"/>
                                          </p:val>
                                        </p:tav>
                                      </p:tavLst>
                                    </p:anim>
                                    <p:anim calcmode="lin" valueType="num">
                                      <p:cBhvr>
                                        <p:cTn id="74"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75"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76"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77" dur="1000" decel="50000">
                                          <p:stCondLst>
                                            <p:cond delay="0"/>
                                          </p:stCondLst>
                                        </p:cTn>
                                        <p:tgtEl>
                                          <p:spTgt spid="7"/>
                                        </p:tgtEl>
                                      </p:cBhvr>
                                    </p:animEffect>
                                  </p:childTnLst>
                                </p:cTn>
                              </p:par>
                            </p:childTnLst>
                          </p:cTn>
                        </p:par>
                      </p:childTnLst>
                    </p:cTn>
                  </p:par>
                  <p:par>
                    <p:cTn id="78" fill="hold">
                      <p:stCondLst>
                        <p:cond delay="indefinite"/>
                      </p:stCondLst>
                      <p:childTnLst>
                        <p:par>
                          <p:cTn id="79" fill="hold">
                            <p:stCondLst>
                              <p:cond delay="0"/>
                            </p:stCondLst>
                            <p:childTnLst>
                              <p:par>
                                <p:cTn id="80" presetID="2" presetClass="exit" presetSubtype="4" fill="hold" grpId="1" nodeType="clickEffect">
                                  <p:stCondLst>
                                    <p:cond delay="0"/>
                                  </p:stCondLst>
                                  <p:childTnLst>
                                    <p:anim calcmode="lin" valueType="num">
                                      <p:cBhvr additive="base">
                                        <p:cTn id="81" dur="500"/>
                                        <p:tgtEl>
                                          <p:spTgt spid="7"/>
                                        </p:tgtEl>
                                        <p:attrNameLst>
                                          <p:attrName>ppt_x</p:attrName>
                                        </p:attrNameLst>
                                      </p:cBhvr>
                                      <p:tavLst>
                                        <p:tav tm="0">
                                          <p:val>
                                            <p:strVal val="ppt_x"/>
                                          </p:val>
                                        </p:tav>
                                        <p:tav tm="100000">
                                          <p:val>
                                            <p:strVal val="ppt_x"/>
                                          </p:val>
                                        </p:tav>
                                      </p:tavLst>
                                    </p:anim>
                                    <p:anim calcmode="lin" valueType="num">
                                      <p:cBhvr additive="base">
                                        <p:cTn id="82" dur="500"/>
                                        <p:tgtEl>
                                          <p:spTgt spid="7"/>
                                        </p:tgtEl>
                                        <p:attrNameLst>
                                          <p:attrName>ppt_y</p:attrName>
                                        </p:attrNameLst>
                                      </p:cBhvr>
                                      <p:tavLst>
                                        <p:tav tm="0">
                                          <p:val>
                                            <p:strVal val="ppt_y"/>
                                          </p:val>
                                        </p:tav>
                                        <p:tav tm="100000">
                                          <p:val>
                                            <p:strVal val="1+ppt_h/2"/>
                                          </p:val>
                                        </p:tav>
                                      </p:tavLst>
                                    </p:anim>
                                    <p:set>
                                      <p:cBhvr>
                                        <p:cTn id="83" dur="1" fill="hold">
                                          <p:stCondLst>
                                            <p:cond delay="499"/>
                                          </p:stCondLst>
                                        </p:cTn>
                                        <p:tgtEl>
                                          <p:spTgt spid="7"/>
                                        </p:tgtEl>
                                        <p:attrNameLst>
                                          <p:attrName>style.visibility</p:attrName>
                                        </p:attrNameLst>
                                      </p:cBhvr>
                                      <p:to>
                                        <p:strVal val="hidden"/>
                                      </p:to>
                                    </p:set>
                                  </p:childTnLst>
                                </p:cTn>
                              </p:par>
                            </p:childTnLst>
                          </p:cTn>
                        </p:par>
                        <p:par>
                          <p:cTn id="84" fill="hold">
                            <p:stCondLst>
                              <p:cond delay="500"/>
                            </p:stCondLst>
                            <p:childTnLst>
                              <p:par>
                                <p:cTn id="85" presetID="25" presetClass="entr" presetSubtype="0" fill="hold" grpId="0" nodeType="afterEffect">
                                  <p:stCondLst>
                                    <p:cond delay="0"/>
                                  </p:stCondLst>
                                  <p:childTnLst>
                                    <p:set>
                                      <p:cBhvr>
                                        <p:cTn id="86" dur="1" fill="hold">
                                          <p:stCondLst>
                                            <p:cond delay="0"/>
                                          </p:stCondLst>
                                        </p:cTn>
                                        <p:tgtEl>
                                          <p:spTgt spid="8"/>
                                        </p:tgtEl>
                                        <p:attrNameLst>
                                          <p:attrName>style.visibility</p:attrName>
                                        </p:attrNameLst>
                                      </p:cBhvr>
                                      <p:to>
                                        <p:strVal val="visible"/>
                                      </p:to>
                                    </p:set>
                                    <p:anim calcmode="lin" valueType="num">
                                      <p:cBhvr>
                                        <p:cTn id="8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8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90" dur="1000" fill="hold"/>
                                        <p:tgtEl>
                                          <p:spTgt spid="8"/>
                                        </p:tgtEl>
                                        <p:attrNameLst>
                                          <p:attrName>ppt_h</p:attrName>
                                        </p:attrNameLst>
                                      </p:cBhvr>
                                      <p:tavLst>
                                        <p:tav tm="0">
                                          <p:val>
                                            <p:strVal val="#ppt_h"/>
                                          </p:val>
                                        </p:tav>
                                        <p:tav tm="100000">
                                          <p:val>
                                            <p:strVal val="#ppt_h"/>
                                          </p:val>
                                        </p:tav>
                                      </p:tavLst>
                                    </p:anim>
                                    <p:anim calcmode="lin" valueType="num">
                                      <p:cBhvr>
                                        <p:cTn id="9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9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9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94" dur="1000" decel="50000">
                                          <p:stCondLst>
                                            <p:cond delay="0"/>
                                          </p:stCondLst>
                                        </p:cTn>
                                        <p:tgtEl>
                                          <p:spTgt spid="8"/>
                                        </p:tgtEl>
                                      </p:cBhvr>
                                    </p:animEffect>
                                  </p:childTnLst>
                                </p:cTn>
                              </p:par>
                            </p:childTnLst>
                          </p:cTn>
                        </p:par>
                      </p:childTnLst>
                    </p:cTn>
                  </p:par>
                  <p:par>
                    <p:cTn id="95" fill="hold">
                      <p:stCondLst>
                        <p:cond delay="indefinite"/>
                      </p:stCondLst>
                      <p:childTnLst>
                        <p:par>
                          <p:cTn id="96" fill="hold">
                            <p:stCondLst>
                              <p:cond delay="0"/>
                            </p:stCondLst>
                            <p:childTnLst>
                              <p:par>
                                <p:cTn id="97" presetID="2" presetClass="exit" presetSubtype="4" fill="hold" grpId="1" nodeType="clickEffect">
                                  <p:stCondLst>
                                    <p:cond delay="0"/>
                                  </p:stCondLst>
                                  <p:childTnLst>
                                    <p:anim calcmode="lin" valueType="num">
                                      <p:cBhvr additive="base">
                                        <p:cTn id="98" dur="500"/>
                                        <p:tgtEl>
                                          <p:spTgt spid="8"/>
                                        </p:tgtEl>
                                        <p:attrNameLst>
                                          <p:attrName>ppt_x</p:attrName>
                                        </p:attrNameLst>
                                      </p:cBhvr>
                                      <p:tavLst>
                                        <p:tav tm="0">
                                          <p:val>
                                            <p:strVal val="ppt_x"/>
                                          </p:val>
                                        </p:tav>
                                        <p:tav tm="100000">
                                          <p:val>
                                            <p:strVal val="ppt_x"/>
                                          </p:val>
                                        </p:tav>
                                      </p:tavLst>
                                    </p:anim>
                                    <p:anim calcmode="lin" valueType="num">
                                      <p:cBhvr additive="base">
                                        <p:cTn id="99" dur="500"/>
                                        <p:tgtEl>
                                          <p:spTgt spid="8"/>
                                        </p:tgtEl>
                                        <p:attrNameLst>
                                          <p:attrName>ppt_y</p:attrName>
                                        </p:attrNameLst>
                                      </p:cBhvr>
                                      <p:tavLst>
                                        <p:tav tm="0">
                                          <p:val>
                                            <p:strVal val="ppt_y"/>
                                          </p:val>
                                        </p:tav>
                                        <p:tav tm="100000">
                                          <p:val>
                                            <p:strVal val="1+ppt_h/2"/>
                                          </p:val>
                                        </p:tav>
                                      </p:tavLst>
                                    </p:anim>
                                    <p:set>
                                      <p:cBhvr>
                                        <p:cTn id="100" dur="1" fill="hold">
                                          <p:stCondLst>
                                            <p:cond delay="499"/>
                                          </p:stCondLst>
                                        </p:cTn>
                                        <p:tgtEl>
                                          <p:spTgt spid="8"/>
                                        </p:tgtEl>
                                        <p:attrNameLst>
                                          <p:attrName>style.visibility</p:attrName>
                                        </p:attrNameLst>
                                      </p:cBhvr>
                                      <p:to>
                                        <p:strVal val="hidden"/>
                                      </p:to>
                                    </p:set>
                                  </p:childTnLst>
                                </p:cTn>
                              </p:par>
                            </p:childTnLst>
                          </p:cTn>
                        </p:par>
                        <p:par>
                          <p:cTn id="101" fill="hold">
                            <p:stCondLst>
                              <p:cond delay="500"/>
                            </p:stCondLst>
                            <p:childTnLst>
                              <p:par>
                                <p:cTn id="102" presetID="25" presetClass="entr" presetSubtype="0" fill="hold" grpId="0" nodeType="afterEffect">
                                  <p:stCondLst>
                                    <p:cond delay="0"/>
                                  </p:stCondLst>
                                  <p:childTnLst>
                                    <p:set>
                                      <p:cBhvr>
                                        <p:cTn id="103" dur="1" fill="hold">
                                          <p:stCondLst>
                                            <p:cond delay="0"/>
                                          </p:stCondLst>
                                        </p:cTn>
                                        <p:tgtEl>
                                          <p:spTgt spid="9"/>
                                        </p:tgtEl>
                                        <p:attrNameLst>
                                          <p:attrName>style.visibility</p:attrName>
                                        </p:attrNameLst>
                                      </p:cBhvr>
                                      <p:to>
                                        <p:strVal val="visible"/>
                                      </p:to>
                                    </p:set>
                                    <p:anim calcmode="lin" valueType="num">
                                      <p:cBhvr>
                                        <p:cTn id="104"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105"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106"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107" dur="1000" fill="hold"/>
                                        <p:tgtEl>
                                          <p:spTgt spid="9"/>
                                        </p:tgtEl>
                                        <p:attrNameLst>
                                          <p:attrName>ppt_h</p:attrName>
                                        </p:attrNameLst>
                                      </p:cBhvr>
                                      <p:tavLst>
                                        <p:tav tm="0">
                                          <p:val>
                                            <p:strVal val="#ppt_h"/>
                                          </p:val>
                                        </p:tav>
                                        <p:tav tm="100000">
                                          <p:val>
                                            <p:strVal val="#ppt_h"/>
                                          </p:val>
                                        </p:tav>
                                      </p:tavLst>
                                    </p:anim>
                                    <p:anim calcmode="lin" valueType="num">
                                      <p:cBhvr>
                                        <p:cTn id="108"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109"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110"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111" dur="1000" decel="50000">
                                          <p:stCondLst>
                                            <p:cond delay="0"/>
                                          </p:stCondLst>
                                        </p:cTn>
                                        <p:tgtEl>
                                          <p:spTgt spid="9"/>
                                        </p:tgtEl>
                                      </p:cBhvr>
                                    </p:animEffect>
                                  </p:childTnLst>
                                </p:cTn>
                              </p:par>
                            </p:childTnLst>
                          </p:cTn>
                        </p:par>
                      </p:childTnLst>
                    </p:cTn>
                  </p:par>
                  <p:par>
                    <p:cTn id="112" fill="hold">
                      <p:stCondLst>
                        <p:cond delay="indefinite"/>
                      </p:stCondLst>
                      <p:childTnLst>
                        <p:par>
                          <p:cTn id="113" fill="hold">
                            <p:stCondLst>
                              <p:cond delay="0"/>
                            </p:stCondLst>
                            <p:childTnLst>
                              <p:par>
                                <p:cTn id="114" presetID="2" presetClass="exit" presetSubtype="4" fill="hold" grpId="1" nodeType="clickEffect">
                                  <p:stCondLst>
                                    <p:cond delay="0"/>
                                  </p:stCondLst>
                                  <p:childTnLst>
                                    <p:anim calcmode="lin" valueType="num">
                                      <p:cBhvr additive="base">
                                        <p:cTn id="115" dur="500"/>
                                        <p:tgtEl>
                                          <p:spTgt spid="9"/>
                                        </p:tgtEl>
                                        <p:attrNameLst>
                                          <p:attrName>ppt_x</p:attrName>
                                        </p:attrNameLst>
                                      </p:cBhvr>
                                      <p:tavLst>
                                        <p:tav tm="0">
                                          <p:val>
                                            <p:strVal val="ppt_x"/>
                                          </p:val>
                                        </p:tav>
                                        <p:tav tm="100000">
                                          <p:val>
                                            <p:strVal val="ppt_x"/>
                                          </p:val>
                                        </p:tav>
                                      </p:tavLst>
                                    </p:anim>
                                    <p:anim calcmode="lin" valueType="num">
                                      <p:cBhvr additive="base">
                                        <p:cTn id="116" dur="500"/>
                                        <p:tgtEl>
                                          <p:spTgt spid="9"/>
                                        </p:tgtEl>
                                        <p:attrNameLst>
                                          <p:attrName>ppt_y</p:attrName>
                                        </p:attrNameLst>
                                      </p:cBhvr>
                                      <p:tavLst>
                                        <p:tav tm="0">
                                          <p:val>
                                            <p:strVal val="ppt_y"/>
                                          </p:val>
                                        </p:tav>
                                        <p:tav tm="100000">
                                          <p:val>
                                            <p:strVal val="1+ppt_h/2"/>
                                          </p:val>
                                        </p:tav>
                                      </p:tavLst>
                                    </p:anim>
                                    <p:set>
                                      <p:cBhvr>
                                        <p:cTn id="117" dur="1" fill="hold">
                                          <p:stCondLst>
                                            <p:cond delay="499"/>
                                          </p:stCondLst>
                                        </p:cTn>
                                        <p:tgtEl>
                                          <p:spTgt spid="9"/>
                                        </p:tgtEl>
                                        <p:attrNameLst>
                                          <p:attrName>style.visibility</p:attrName>
                                        </p:attrNameLst>
                                      </p:cBhvr>
                                      <p:to>
                                        <p:strVal val="hidden"/>
                                      </p:to>
                                    </p:set>
                                  </p:childTnLst>
                                </p:cTn>
                              </p:par>
                            </p:childTnLst>
                          </p:cTn>
                        </p:par>
                        <p:par>
                          <p:cTn id="118" fill="hold">
                            <p:stCondLst>
                              <p:cond delay="500"/>
                            </p:stCondLst>
                            <p:childTnLst>
                              <p:par>
                                <p:cTn id="119" presetID="25" presetClass="entr" presetSubtype="0" fill="hold" grpId="0" nodeType="afterEffect">
                                  <p:stCondLst>
                                    <p:cond delay="0"/>
                                  </p:stCondLst>
                                  <p:childTnLst>
                                    <p:set>
                                      <p:cBhvr>
                                        <p:cTn id="120" dur="1" fill="hold">
                                          <p:stCondLst>
                                            <p:cond delay="0"/>
                                          </p:stCondLst>
                                        </p:cTn>
                                        <p:tgtEl>
                                          <p:spTgt spid="10"/>
                                        </p:tgtEl>
                                        <p:attrNameLst>
                                          <p:attrName>style.visibility</p:attrName>
                                        </p:attrNameLst>
                                      </p:cBhvr>
                                      <p:to>
                                        <p:strVal val="visible"/>
                                      </p:to>
                                    </p:set>
                                    <p:anim calcmode="lin" valueType="num">
                                      <p:cBhvr>
                                        <p:cTn id="121"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122"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123"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124" dur="1000" fill="hold"/>
                                        <p:tgtEl>
                                          <p:spTgt spid="10"/>
                                        </p:tgtEl>
                                        <p:attrNameLst>
                                          <p:attrName>ppt_h</p:attrName>
                                        </p:attrNameLst>
                                      </p:cBhvr>
                                      <p:tavLst>
                                        <p:tav tm="0">
                                          <p:val>
                                            <p:strVal val="#ppt_h"/>
                                          </p:val>
                                        </p:tav>
                                        <p:tav tm="100000">
                                          <p:val>
                                            <p:strVal val="#ppt_h"/>
                                          </p:val>
                                        </p:tav>
                                      </p:tavLst>
                                    </p:anim>
                                    <p:anim calcmode="lin" valueType="num">
                                      <p:cBhvr>
                                        <p:cTn id="125"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126"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127"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128" dur="1000" decel="50000">
                                          <p:stCondLst>
                                            <p:cond delay="0"/>
                                          </p:stCondLst>
                                        </p:cTn>
                                        <p:tgtEl>
                                          <p:spTgt spid="10"/>
                                        </p:tgtEl>
                                      </p:cBhvr>
                                    </p:animEffect>
                                  </p:childTnLst>
                                </p:cTn>
                              </p:par>
                            </p:childTnLst>
                          </p:cTn>
                        </p:par>
                      </p:childTnLst>
                    </p:cTn>
                  </p:par>
                  <p:par>
                    <p:cTn id="129" fill="hold">
                      <p:stCondLst>
                        <p:cond delay="indefinite"/>
                      </p:stCondLst>
                      <p:childTnLst>
                        <p:par>
                          <p:cTn id="130" fill="hold">
                            <p:stCondLst>
                              <p:cond delay="0"/>
                            </p:stCondLst>
                            <p:childTnLst>
                              <p:par>
                                <p:cTn id="131" presetID="2" presetClass="exit" presetSubtype="4" fill="hold" grpId="1" nodeType="clickEffect">
                                  <p:stCondLst>
                                    <p:cond delay="0"/>
                                  </p:stCondLst>
                                  <p:childTnLst>
                                    <p:anim calcmode="lin" valueType="num">
                                      <p:cBhvr additive="base">
                                        <p:cTn id="132" dur="500"/>
                                        <p:tgtEl>
                                          <p:spTgt spid="10"/>
                                        </p:tgtEl>
                                        <p:attrNameLst>
                                          <p:attrName>ppt_x</p:attrName>
                                        </p:attrNameLst>
                                      </p:cBhvr>
                                      <p:tavLst>
                                        <p:tav tm="0">
                                          <p:val>
                                            <p:strVal val="ppt_x"/>
                                          </p:val>
                                        </p:tav>
                                        <p:tav tm="100000">
                                          <p:val>
                                            <p:strVal val="ppt_x"/>
                                          </p:val>
                                        </p:tav>
                                      </p:tavLst>
                                    </p:anim>
                                    <p:anim calcmode="lin" valueType="num">
                                      <p:cBhvr additive="base">
                                        <p:cTn id="133" dur="500"/>
                                        <p:tgtEl>
                                          <p:spTgt spid="10"/>
                                        </p:tgtEl>
                                        <p:attrNameLst>
                                          <p:attrName>ppt_y</p:attrName>
                                        </p:attrNameLst>
                                      </p:cBhvr>
                                      <p:tavLst>
                                        <p:tav tm="0">
                                          <p:val>
                                            <p:strVal val="ppt_y"/>
                                          </p:val>
                                        </p:tav>
                                        <p:tav tm="100000">
                                          <p:val>
                                            <p:strVal val="1+ppt_h/2"/>
                                          </p:val>
                                        </p:tav>
                                      </p:tavLst>
                                    </p:anim>
                                    <p:set>
                                      <p:cBhvr>
                                        <p:cTn id="134" dur="1" fill="hold">
                                          <p:stCondLst>
                                            <p:cond delay="499"/>
                                          </p:stCondLst>
                                        </p:cTn>
                                        <p:tgtEl>
                                          <p:spTgt spid="10"/>
                                        </p:tgtEl>
                                        <p:attrNameLst>
                                          <p:attrName>style.visibility</p:attrName>
                                        </p:attrNameLst>
                                      </p:cBhvr>
                                      <p:to>
                                        <p:strVal val="hidden"/>
                                      </p:to>
                                    </p:set>
                                  </p:childTnLst>
                                </p:cTn>
                              </p:par>
                            </p:childTnLst>
                          </p:cTn>
                        </p:par>
                        <p:par>
                          <p:cTn id="135" fill="hold">
                            <p:stCondLst>
                              <p:cond delay="500"/>
                            </p:stCondLst>
                            <p:childTnLst>
                              <p:par>
                                <p:cTn id="136" presetID="25" presetClass="entr" presetSubtype="0" fill="hold" grpId="0" nodeType="afterEffect">
                                  <p:stCondLst>
                                    <p:cond delay="0"/>
                                  </p:stCondLst>
                                  <p:childTnLst>
                                    <p:set>
                                      <p:cBhvr>
                                        <p:cTn id="137" dur="1" fill="hold">
                                          <p:stCondLst>
                                            <p:cond delay="0"/>
                                          </p:stCondLst>
                                        </p:cTn>
                                        <p:tgtEl>
                                          <p:spTgt spid="11"/>
                                        </p:tgtEl>
                                        <p:attrNameLst>
                                          <p:attrName>style.visibility</p:attrName>
                                        </p:attrNameLst>
                                      </p:cBhvr>
                                      <p:to>
                                        <p:strVal val="visible"/>
                                      </p:to>
                                    </p:set>
                                    <p:anim calcmode="lin" valueType="num">
                                      <p:cBhvr>
                                        <p:cTn id="138"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139"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140"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41" dur="1000" fill="hold"/>
                                        <p:tgtEl>
                                          <p:spTgt spid="11"/>
                                        </p:tgtEl>
                                        <p:attrNameLst>
                                          <p:attrName>ppt_h</p:attrName>
                                        </p:attrNameLst>
                                      </p:cBhvr>
                                      <p:tavLst>
                                        <p:tav tm="0">
                                          <p:val>
                                            <p:strVal val="#ppt_h"/>
                                          </p:val>
                                        </p:tav>
                                        <p:tav tm="100000">
                                          <p:val>
                                            <p:strVal val="#ppt_h"/>
                                          </p:val>
                                        </p:tav>
                                      </p:tavLst>
                                    </p:anim>
                                    <p:anim calcmode="lin" valueType="num">
                                      <p:cBhvr>
                                        <p:cTn id="142"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43"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44"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45" dur="1000" decel="50000">
                                          <p:stCondLst>
                                            <p:cond delay="0"/>
                                          </p:stCondLst>
                                        </p:cTn>
                                        <p:tgtEl>
                                          <p:spTgt spid="11"/>
                                        </p:tgtEl>
                                      </p:cBhvr>
                                    </p:animEffect>
                                  </p:childTnLst>
                                </p:cTn>
                              </p:par>
                            </p:childTnLst>
                          </p:cTn>
                        </p:par>
                      </p:childTnLst>
                    </p:cTn>
                  </p:par>
                  <p:par>
                    <p:cTn id="146" fill="hold">
                      <p:stCondLst>
                        <p:cond delay="indefinite"/>
                      </p:stCondLst>
                      <p:childTnLst>
                        <p:par>
                          <p:cTn id="147" fill="hold">
                            <p:stCondLst>
                              <p:cond delay="0"/>
                            </p:stCondLst>
                            <p:childTnLst>
                              <p:par>
                                <p:cTn id="148" presetID="2" presetClass="exit" presetSubtype="4" fill="hold" grpId="1" nodeType="clickEffect">
                                  <p:stCondLst>
                                    <p:cond delay="0"/>
                                  </p:stCondLst>
                                  <p:childTnLst>
                                    <p:anim calcmode="lin" valueType="num">
                                      <p:cBhvr additive="base">
                                        <p:cTn id="149" dur="500"/>
                                        <p:tgtEl>
                                          <p:spTgt spid="11"/>
                                        </p:tgtEl>
                                        <p:attrNameLst>
                                          <p:attrName>ppt_x</p:attrName>
                                        </p:attrNameLst>
                                      </p:cBhvr>
                                      <p:tavLst>
                                        <p:tav tm="0">
                                          <p:val>
                                            <p:strVal val="ppt_x"/>
                                          </p:val>
                                        </p:tav>
                                        <p:tav tm="100000">
                                          <p:val>
                                            <p:strVal val="ppt_x"/>
                                          </p:val>
                                        </p:tav>
                                      </p:tavLst>
                                    </p:anim>
                                    <p:anim calcmode="lin" valueType="num">
                                      <p:cBhvr additive="base">
                                        <p:cTn id="150" dur="500"/>
                                        <p:tgtEl>
                                          <p:spTgt spid="11"/>
                                        </p:tgtEl>
                                        <p:attrNameLst>
                                          <p:attrName>ppt_y</p:attrName>
                                        </p:attrNameLst>
                                      </p:cBhvr>
                                      <p:tavLst>
                                        <p:tav tm="0">
                                          <p:val>
                                            <p:strVal val="ppt_y"/>
                                          </p:val>
                                        </p:tav>
                                        <p:tav tm="100000">
                                          <p:val>
                                            <p:strVal val="1+ppt_h/2"/>
                                          </p:val>
                                        </p:tav>
                                      </p:tavLst>
                                    </p:anim>
                                    <p:set>
                                      <p:cBhvr>
                                        <p:cTn id="151"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4" grpId="1"/>
      <p:bldP spid="5" grpId="0"/>
      <p:bldP spid="5" grpId="1"/>
      <p:bldP spid="6" grpId="0"/>
      <p:bldP spid="6" grpId="1"/>
      <p:bldP spid="7" grpId="0"/>
      <p:bldP spid="7" grpId="1"/>
      <p:bldP spid="8" grpId="0"/>
      <p:bldP spid="8" grpId="1"/>
      <p:bldP spid="9" grpId="0"/>
      <p:bldP spid="9" grpId="1"/>
      <p:bldP spid="10" grpId="0"/>
      <p:bldP spid="10" grpId="1"/>
      <p:bldP spid="11" grpId="0"/>
      <p:bldP spid="11"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мудрый филин.png"/>
          <p:cNvPicPr>
            <a:picLocks noChangeAspect="1"/>
          </p:cNvPicPr>
          <p:nvPr/>
        </p:nvPicPr>
        <p:blipFill>
          <a:blip r:embed="rId2" cstate="print"/>
          <a:stretch>
            <a:fillRect/>
          </a:stretch>
        </p:blipFill>
        <p:spPr>
          <a:xfrm>
            <a:off x="395536" y="4653136"/>
            <a:ext cx="2843808" cy="1773198"/>
          </a:xfrm>
          <a:prstGeom prst="rect">
            <a:avLst/>
          </a:prstGeom>
        </p:spPr>
      </p:pic>
      <p:sp>
        <p:nvSpPr>
          <p:cNvPr id="3" name="Rectangle 1"/>
          <p:cNvSpPr>
            <a:spLocks noChangeArrowheads="1"/>
          </p:cNvSpPr>
          <p:nvPr/>
        </p:nvSpPr>
        <p:spPr bwMode="auto">
          <a:xfrm>
            <a:off x="1460328" y="188640"/>
            <a:ext cx="6378093" cy="1077218"/>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3200" b="1" i="1" u="none" strike="noStrike" cap="none" normalizeH="0" baseline="0" dirty="0" smtClean="0">
                <a:ln>
                  <a:noFill/>
                </a:ln>
                <a:solidFill>
                  <a:srgbClr val="0070C0"/>
                </a:solidFill>
                <a:effectLst/>
                <a:latin typeface="Times New Roman" pitchFamily="18" charset="0"/>
                <a:ea typeface="Calibri" pitchFamily="34" charset="0"/>
                <a:cs typeface="Times New Roman" pitchFamily="18" charset="0"/>
              </a:rPr>
              <a:t>6 круг вопросов</a:t>
            </a:r>
            <a:endParaRPr kumimoji="0" lang="ru-RU" sz="3200" b="0" i="1"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3200" b="1" i="1" u="none" strike="noStrike" cap="none" normalizeH="0" baseline="0" dirty="0" smtClean="0">
                <a:ln>
                  <a:noFill/>
                </a:ln>
                <a:solidFill>
                  <a:srgbClr val="0070C0"/>
                </a:solidFill>
                <a:effectLst/>
                <a:latin typeface="Times New Roman" pitchFamily="18" charset="0"/>
                <a:ea typeface="Calibri" pitchFamily="34" charset="0"/>
                <a:cs typeface="Times New Roman" pitchFamily="18" charset="0"/>
              </a:rPr>
              <a:t>«Написание имен числительных»</a:t>
            </a:r>
            <a:endParaRPr kumimoji="0" lang="ru-RU" sz="3200" b="0" i="1" u="none" strike="noStrike" cap="none" normalizeH="0" baseline="0" dirty="0" smtClean="0">
              <a:ln>
                <a:noFill/>
              </a:ln>
              <a:solidFill>
                <a:schemeClr val="tx1"/>
              </a:solidFill>
              <a:effectLst/>
              <a:latin typeface="Arial" pitchFamily="34" charset="0"/>
              <a:cs typeface="Arial" pitchFamily="34" charset="0"/>
            </a:endParaRPr>
          </a:p>
        </p:txBody>
      </p:sp>
      <p:sp>
        <p:nvSpPr>
          <p:cNvPr id="6" name="Прямоугольник 5"/>
          <p:cNvSpPr/>
          <p:nvPr/>
        </p:nvSpPr>
        <p:spPr>
          <a:xfrm>
            <a:off x="251520" y="2060848"/>
            <a:ext cx="8640960" cy="1569660"/>
          </a:xfrm>
          <a:prstGeom prst="rect">
            <a:avLst/>
          </a:prstGeom>
        </p:spPr>
        <p:txBody>
          <a:bodyPr wrap="square">
            <a:spAutoFit/>
          </a:bodyPr>
          <a:lstStyle/>
          <a:p>
            <a:pPr algn="just"/>
            <a:r>
              <a:rPr lang="ru-RU" sz="3200" dirty="0">
                <a:latin typeface="Times New Roman" pitchFamily="18" charset="0"/>
                <a:cs typeface="Times New Roman" pitchFamily="18" charset="0"/>
              </a:rPr>
              <a:t>Не допущены ли ошибки в склонении числительного 161 в Р.п. </a:t>
            </a:r>
            <a:r>
              <a:rPr lang="ru-RU" sz="3200" b="1" i="1" dirty="0">
                <a:latin typeface="Times New Roman" pitchFamily="18" charset="0"/>
                <a:cs typeface="Times New Roman" pitchFamily="18" charset="0"/>
              </a:rPr>
              <a:t>сто шестидесяти одного</a:t>
            </a:r>
            <a:r>
              <a:rPr lang="ru-RU" sz="3200" dirty="0">
                <a:latin typeface="Times New Roman" pitchFamily="18" charset="0"/>
                <a:cs typeface="Times New Roman" pitchFamily="18" charset="0"/>
              </a:rPr>
              <a:t>?</a:t>
            </a:r>
          </a:p>
        </p:txBody>
      </p:sp>
      <p:sp>
        <p:nvSpPr>
          <p:cNvPr id="7" name="Прямоугольник 6"/>
          <p:cNvSpPr/>
          <p:nvPr/>
        </p:nvSpPr>
        <p:spPr>
          <a:xfrm>
            <a:off x="323528" y="2564904"/>
            <a:ext cx="8640960" cy="584775"/>
          </a:xfrm>
          <a:prstGeom prst="rect">
            <a:avLst/>
          </a:prstGeom>
        </p:spPr>
        <p:txBody>
          <a:bodyPr wrap="square">
            <a:spAutoFit/>
          </a:bodyPr>
          <a:lstStyle/>
          <a:p>
            <a:pPr algn="just"/>
            <a:r>
              <a:rPr lang="ru-RU" sz="3200" dirty="0">
                <a:latin typeface="Times New Roman" pitchFamily="18" charset="0"/>
                <a:cs typeface="Times New Roman" pitchFamily="18" charset="0"/>
              </a:rPr>
              <a:t>Как пишется числительное  </a:t>
            </a:r>
            <a:r>
              <a:rPr lang="ru-RU" sz="3200" b="1" i="1" dirty="0">
                <a:latin typeface="Times New Roman" pitchFamily="18" charset="0"/>
                <a:cs typeface="Times New Roman" pitchFamily="18" charset="0"/>
              </a:rPr>
              <a:t>четыре</a:t>
            </a:r>
            <a:r>
              <a:rPr lang="ru-RU" sz="3200" dirty="0">
                <a:latin typeface="Times New Roman" pitchFamily="18" charset="0"/>
                <a:cs typeface="Times New Roman" pitchFamily="18" charset="0"/>
              </a:rPr>
              <a:t> в </a:t>
            </a:r>
            <a:r>
              <a:rPr lang="ru-RU" sz="3200" dirty="0" err="1">
                <a:latin typeface="Times New Roman" pitchFamily="18" charset="0"/>
                <a:cs typeface="Times New Roman" pitchFamily="18" charset="0"/>
              </a:rPr>
              <a:t>Тв.п</a:t>
            </a:r>
            <a:r>
              <a:rPr lang="ru-RU" sz="3200" dirty="0">
                <a:latin typeface="Times New Roman" pitchFamily="18" charset="0"/>
                <a:cs typeface="Times New Roman" pitchFamily="18" charset="0"/>
              </a:rPr>
              <a:t>.? </a:t>
            </a:r>
          </a:p>
        </p:txBody>
      </p:sp>
      <p:sp>
        <p:nvSpPr>
          <p:cNvPr id="8" name="Прямоугольник 7"/>
          <p:cNvSpPr/>
          <p:nvPr/>
        </p:nvSpPr>
        <p:spPr>
          <a:xfrm>
            <a:off x="323528" y="2492896"/>
            <a:ext cx="8640960" cy="1077218"/>
          </a:xfrm>
          <a:prstGeom prst="rect">
            <a:avLst/>
          </a:prstGeom>
        </p:spPr>
        <p:txBody>
          <a:bodyPr wrap="square">
            <a:spAutoFit/>
          </a:bodyPr>
          <a:lstStyle/>
          <a:p>
            <a:pPr algn="just"/>
            <a:r>
              <a:rPr lang="ru-RU" sz="3200" dirty="0" smtClean="0">
                <a:latin typeface="Times New Roman" pitchFamily="18" charset="0"/>
                <a:cs typeface="Times New Roman" pitchFamily="18" charset="0"/>
              </a:rPr>
              <a:t>Как пишется числительное (шестидесяти) (пяти) (тысячный)?</a:t>
            </a:r>
            <a:endParaRPr lang="ru-RU" sz="3200" dirty="0">
              <a:latin typeface="Times New Roman" pitchFamily="18" charset="0"/>
              <a:cs typeface="Times New Roman" pitchFamily="18" charset="0"/>
            </a:endParaRPr>
          </a:p>
        </p:txBody>
      </p:sp>
      <p:sp>
        <p:nvSpPr>
          <p:cNvPr id="10" name="Прямоугольник 9"/>
          <p:cNvSpPr/>
          <p:nvPr/>
        </p:nvSpPr>
        <p:spPr>
          <a:xfrm>
            <a:off x="251520" y="2420888"/>
            <a:ext cx="8640960" cy="1077218"/>
          </a:xfrm>
          <a:prstGeom prst="rect">
            <a:avLst/>
          </a:prstGeom>
        </p:spPr>
        <p:txBody>
          <a:bodyPr wrap="square">
            <a:spAutoFit/>
          </a:bodyPr>
          <a:lstStyle/>
          <a:p>
            <a:pPr algn="just"/>
            <a:r>
              <a:rPr lang="ru-RU" sz="3200" dirty="0">
                <a:latin typeface="Times New Roman" pitchFamily="18" charset="0"/>
                <a:cs typeface="Times New Roman" pitchFamily="18" charset="0"/>
              </a:rPr>
              <a:t>Какую форму имеет собирательное числительное </a:t>
            </a:r>
            <a:r>
              <a:rPr lang="ru-RU" sz="3200" b="1" i="1" dirty="0">
                <a:latin typeface="Times New Roman" pitchFamily="18" charset="0"/>
                <a:cs typeface="Times New Roman" pitchFamily="18" charset="0"/>
              </a:rPr>
              <a:t>двое</a:t>
            </a:r>
            <a:r>
              <a:rPr lang="ru-RU" sz="3200" dirty="0">
                <a:latin typeface="Times New Roman" pitchFamily="18" charset="0"/>
                <a:cs typeface="Times New Roman" pitchFamily="18" charset="0"/>
              </a:rPr>
              <a:t> в Р.п.? </a:t>
            </a:r>
          </a:p>
        </p:txBody>
      </p:sp>
      <p:sp>
        <p:nvSpPr>
          <p:cNvPr id="11" name="Прямоугольник 10"/>
          <p:cNvSpPr/>
          <p:nvPr/>
        </p:nvSpPr>
        <p:spPr>
          <a:xfrm>
            <a:off x="251520" y="2420888"/>
            <a:ext cx="8640960" cy="584775"/>
          </a:xfrm>
          <a:prstGeom prst="rect">
            <a:avLst/>
          </a:prstGeom>
        </p:spPr>
        <p:txBody>
          <a:bodyPr wrap="square">
            <a:spAutoFit/>
          </a:bodyPr>
          <a:lstStyle/>
          <a:p>
            <a:pPr algn="just"/>
            <a:r>
              <a:rPr lang="ru-RU" sz="3200" dirty="0">
                <a:latin typeface="Times New Roman" pitchFamily="18" charset="0"/>
                <a:cs typeface="Times New Roman" pitchFamily="18" charset="0"/>
              </a:rPr>
              <a:t>Поставьте числительное 65 в </a:t>
            </a:r>
            <a:r>
              <a:rPr lang="ru-RU" sz="3200" dirty="0" err="1">
                <a:latin typeface="Times New Roman" pitchFamily="18" charset="0"/>
                <a:cs typeface="Times New Roman" pitchFamily="18" charset="0"/>
              </a:rPr>
              <a:t>Тв.п</a:t>
            </a:r>
            <a:r>
              <a:rPr lang="ru-RU" sz="3200" dirty="0">
                <a:latin typeface="Times New Roman" pitchFamily="18" charset="0"/>
                <a:cs typeface="Times New Roman" pitchFamily="18" charset="0"/>
              </a:rPr>
              <a:t>. </a:t>
            </a:r>
          </a:p>
        </p:txBody>
      </p:sp>
      <p:sp>
        <p:nvSpPr>
          <p:cNvPr id="12" name="Прямоугольник 11"/>
          <p:cNvSpPr/>
          <p:nvPr/>
        </p:nvSpPr>
        <p:spPr>
          <a:xfrm>
            <a:off x="323528" y="2708920"/>
            <a:ext cx="8640960" cy="584775"/>
          </a:xfrm>
          <a:prstGeom prst="rect">
            <a:avLst/>
          </a:prstGeom>
        </p:spPr>
        <p:txBody>
          <a:bodyPr wrap="square">
            <a:spAutoFit/>
          </a:bodyPr>
          <a:lstStyle/>
          <a:p>
            <a:pPr algn="just"/>
            <a:r>
              <a:rPr lang="ru-RU" sz="3200" dirty="0">
                <a:latin typeface="Times New Roman" pitchFamily="18" charset="0"/>
                <a:cs typeface="Times New Roman" pitchFamily="18" charset="0"/>
              </a:rPr>
              <a:t>Поставьте числительное полтораста в </a:t>
            </a:r>
            <a:r>
              <a:rPr lang="ru-RU" sz="3200" dirty="0" err="1">
                <a:latin typeface="Times New Roman" pitchFamily="18" charset="0"/>
                <a:cs typeface="Times New Roman" pitchFamily="18" charset="0"/>
              </a:rPr>
              <a:t>Тв.п</a:t>
            </a:r>
            <a:r>
              <a:rPr lang="ru-RU" sz="3200" dirty="0">
                <a:latin typeface="Times New Roman" pitchFamily="18" charset="0"/>
                <a:cs typeface="Times New Roman" pitchFamily="18" charset="0"/>
              </a:rPr>
              <a:t>. </a:t>
            </a:r>
          </a:p>
        </p:txBody>
      </p:sp>
      <p:sp>
        <p:nvSpPr>
          <p:cNvPr id="13" name="Прямоугольник 12"/>
          <p:cNvSpPr/>
          <p:nvPr/>
        </p:nvSpPr>
        <p:spPr>
          <a:xfrm>
            <a:off x="323528" y="2564904"/>
            <a:ext cx="8640960" cy="1077218"/>
          </a:xfrm>
          <a:prstGeom prst="rect">
            <a:avLst/>
          </a:prstGeom>
        </p:spPr>
        <p:txBody>
          <a:bodyPr wrap="square">
            <a:spAutoFit/>
          </a:bodyPr>
          <a:lstStyle/>
          <a:p>
            <a:pPr algn="just"/>
            <a:r>
              <a:rPr lang="ru-RU" sz="3200" dirty="0">
                <a:latin typeface="Times New Roman" pitchFamily="18" charset="0"/>
                <a:cs typeface="Times New Roman" pitchFamily="18" charset="0"/>
              </a:rPr>
              <a:t>Назовите собирательное числительное, которое  употребляется с существительным ж.р. </a:t>
            </a:r>
          </a:p>
        </p:txBody>
      </p:sp>
      <p:sp>
        <p:nvSpPr>
          <p:cNvPr id="14" name="Прямоугольник 13"/>
          <p:cNvSpPr/>
          <p:nvPr/>
        </p:nvSpPr>
        <p:spPr>
          <a:xfrm>
            <a:off x="323528" y="2492896"/>
            <a:ext cx="8640960" cy="1077218"/>
          </a:xfrm>
          <a:prstGeom prst="rect">
            <a:avLst/>
          </a:prstGeom>
        </p:spPr>
        <p:txBody>
          <a:bodyPr wrap="square">
            <a:spAutoFit/>
          </a:bodyPr>
          <a:lstStyle/>
          <a:p>
            <a:pPr algn="just"/>
            <a:r>
              <a:rPr lang="ru-RU" sz="3200" dirty="0">
                <a:latin typeface="Times New Roman" pitchFamily="18" charset="0"/>
                <a:cs typeface="Times New Roman" pitchFamily="18" charset="0"/>
              </a:rPr>
              <a:t>Назовите числительные, которые изменяются по падежам только с окончанием –А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22" dur="1000" fill="hold"/>
                                        <p:tgtEl>
                                          <p:spTgt spid="6"/>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xit" presetSubtype="4" fill="hold" grpId="1" nodeType="clickEffect">
                                  <p:stCondLst>
                                    <p:cond delay="0"/>
                                  </p:stCondLst>
                                  <p:childTnLst>
                                    <p:anim calcmode="lin" valueType="num">
                                      <p:cBhvr additive="base">
                                        <p:cTn id="30" dur="500"/>
                                        <p:tgtEl>
                                          <p:spTgt spid="6"/>
                                        </p:tgtEl>
                                        <p:attrNameLst>
                                          <p:attrName>ppt_x</p:attrName>
                                        </p:attrNameLst>
                                      </p:cBhvr>
                                      <p:tavLst>
                                        <p:tav tm="0">
                                          <p:val>
                                            <p:strVal val="ppt_x"/>
                                          </p:val>
                                        </p:tav>
                                        <p:tav tm="100000">
                                          <p:val>
                                            <p:strVal val="ppt_x"/>
                                          </p:val>
                                        </p:tav>
                                      </p:tavLst>
                                    </p:anim>
                                    <p:anim calcmode="lin" valueType="num">
                                      <p:cBhvr additive="base">
                                        <p:cTn id="31" dur="500"/>
                                        <p:tgtEl>
                                          <p:spTgt spid="6"/>
                                        </p:tgtEl>
                                        <p:attrNameLst>
                                          <p:attrName>ppt_y</p:attrName>
                                        </p:attrNameLst>
                                      </p:cBhvr>
                                      <p:tavLst>
                                        <p:tav tm="0">
                                          <p:val>
                                            <p:strVal val="ppt_y"/>
                                          </p:val>
                                        </p:tav>
                                        <p:tav tm="100000">
                                          <p:val>
                                            <p:strVal val="1+ppt_h/2"/>
                                          </p:val>
                                        </p:tav>
                                      </p:tavLst>
                                    </p:anim>
                                    <p:set>
                                      <p:cBhvr>
                                        <p:cTn id="32" dur="1" fill="hold">
                                          <p:stCondLst>
                                            <p:cond delay="499"/>
                                          </p:stCondLst>
                                        </p:cTn>
                                        <p:tgtEl>
                                          <p:spTgt spid="6"/>
                                        </p:tgtEl>
                                        <p:attrNameLst>
                                          <p:attrName>style.visibility</p:attrName>
                                        </p:attrNameLst>
                                      </p:cBhvr>
                                      <p:to>
                                        <p:strVal val="hidden"/>
                                      </p:to>
                                    </p:set>
                                  </p:childTnLst>
                                </p:cTn>
                              </p:par>
                            </p:childTnLst>
                          </p:cTn>
                        </p:par>
                        <p:par>
                          <p:cTn id="33" fill="hold">
                            <p:stCondLst>
                              <p:cond delay="500"/>
                            </p:stCondLst>
                            <p:childTnLst>
                              <p:par>
                                <p:cTn id="34" presetID="25" presetClass="entr" presetSubtype="0"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37"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38"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39" dur="1000" fill="hold"/>
                                        <p:tgtEl>
                                          <p:spTgt spid="7"/>
                                        </p:tgtEl>
                                        <p:attrNameLst>
                                          <p:attrName>ppt_h</p:attrName>
                                        </p:attrNameLst>
                                      </p:cBhvr>
                                      <p:tavLst>
                                        <p:tav tm="0">
                                          <p:val>
                                            <p:strVal val="#ppt_h"/>
                                          </p:val>
                                        </p:tav>
                                        <p:tav tm="100000">
                                          <p:val>
                                            <p:strVal val="#ppt_h"/>
                                          </p:val>
                                        </p:tav>
                                      </p:tavLst>
                                    </p:anim>
                                    <p:anim calcmode="lin" valueType="num">
                                      <p:cBhvr>
                                        <p:cTn id="40"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41"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42"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43" dur="1000" decel="50000">
                                          <p:stCondLst>
                                            <p:cond delay="0"/>
                                          </p:stCondLst>
                                        </p:cTn>
                                        <p:tgtEl>
                                          <p:spTgt spid="7"/>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xit" presetSubtype="4" fill="hold" grpId="1" nodeType="clickEffect">
                                  <p:stCondLst>
                                    <p:cond delay="0"/>
                                  </p:stCondLst>
                                  <p:childTnLst>
                                    <p:anim calcmode="lin" valueType="num">
                                      <p:cBhvr additive="base">
                                        <p:cTn id="47" dur="500"/>
                                        <p:tgtEl>
                                          <p:spTgt spid="7"/>
                                        </p:tgtEl>
                                        <p:attrNameLst>
                                          <p:attrName>ppt_x</p:attrName>
                                        </p:attrNameLst>
                                      </p:cBhvr>
                                      <p:tavLst>
                                        <p:tav tm="0">
                                          <p:val>
                                            <p:strVal val="ppt_x"/>
                                          </p:val>
                                        </p:tav>
                                        <p:tav tm="100000">
                                          <p:val>
                                            <p:strVal val="ppt_x"/>
                                          </p:val>
                                        </p:tav>
                                      </p:tavLst>
                                    </p:anim>
                                    <p:anim calcmode="lin" valueType="num">
                                      <p:cBhvr additive="base">
                                        <p:cTn id="48" dur="500"/>
                                        <p:tgtEl>
                                          <p:spTgt spid="7"/>
                                        </p:tgtEl>
                                        <p:attrNameLst>
                                          <p:attrName>ppt_y</p:attrName>
                                        </p:attrNameLst>
                                      </p:cBhvr>
                                      <p:tavLst>
                                        <p:tav tm="0">
                                          <p:val>
                                            <p:strVal val="ppt_y"/>
                                          </p:val>
                                        </p:tav>
                                        <p:tav tm="100000">
                                          <p:val>
                                            <p:strVal val="1+ppt_h/2"/>
                                          </p:val>
                                        </p:tav>
                                      </p:tavLst>
                                    </p:anim>
                                    <p:set>
                                      <p:cBhvr>
                                        <p:cTn id="49" dur="1" fill="hold">
                                          <p:stCondLst>
                                            <p:cond delay="499"/>
                                          </p:stCondLst>
                                        </p:cTn>
                                        <p:tgtEl>
                                          <p:spTgt spid="7"/>
                                        </p:tgtEl>
                                        <p:attrNameLst>
                                          <p:attrName>style.visibility</p:attrName>
                                        </p:attrNameLst>
                                      </p:cBhvr>
                                      <p:to>
                                        <p:strVal val="hidden"/>
                                      </p:to>
                                    </p:set>
                                  </p:childTnLst>
                                </p:cTn>
                              </p:par>
                            </p:childTnLst>
                          </p:cTn>
                        </p:par>
                        <p:par>
                          <p:cTn id="50" fill="hold">
                            <p:stCondLst>
                              <p:cond delay="500"/>
                            </p:stCondLst>
                            <p:childTnLst>
                              <p:par>
                                <p:cTn id="51" presetID="25" presetClass="entr" presetSubtype="0" fill="hold" grpId="0" nodeType="afterEffect">
                                  <p:stCondLst>
                                    <p:cond delay="0"/>
                                  </p:stCondLst>
                                  <p:childTnLst>
                                    <p:set>
                                      <p:cBhvr>
                                        <p:cTn id="52" dur="1" fill="hold">
                                          <p:stCondLst>
                                            <p:cond delay="0"/>
                                          </p:stCondLst>
                                        </p:cTn>
                                        <p:tgtEl>
                                          <p:spTgt spid="8"/>
                                        </p:tgtEl>
                                        <p:attrNameLst>
                                          <p:attrName>style.visibility</p:attrName>
                                        </p:attrNameLst>
                                      </p:cBhvr>
                                      <p:to>
                                        <p:strVal val="visible"/>
                                      </p:to>
                                    </p:set>
                                    <p:anim calcmode="lin" valueType="num">
                                      <p:cBhvr>
                                        <p:cTn id="53"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54"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55"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56" dur="1000" fill="hold"/>
                                        <p:tgtEl>
                                          <p:spTgt spid="8"/>
                                        </p:tgtEl>
                                        <p:attrNameLst>
                                          <p:attrName>ppt_h</p:attrName>
                                        </p:attrNameLst>
                                      </p:cBhvr>
                                      <p:tavLst>
                                        <p:tav tm="0">
                                          <p:val>
                                            <p:strVal val="#ppt_h"/>
                                          </p:val>
                                        </p:tav>
                                        <p:tav tm="100000">
                                          <p:val>
                                            <p:strVal val="#ppt_h"/>
                                          </p:val>
                                        </p:tav>
                                      </p:tavLst>
                                    </p:anim>
                                    <p:anim calcmode="lin" valueType="num">
                                      <p:cBhvr>
                                        <p:cTn id="57"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58"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59"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60" dur="1000" decel="50000">
                                          <p:stCondLst>
                                            <p:cond delay="0"/>
                                          </p:stCondLst>
                                        </p:cTn>
                                        <p:tgtEl>
                                          <p:spTgt spid="8"/>
                                        </p:tgtEl>
                                      </p:cBhvr>
                                    </p:animEffect>
                                  </p:childTnLst>
                                </p:cTn>
                              </p:par>
                            </p:childTnLst>
                          </p:cTn>
                        </p:par>
                      </p:childTnLst>
                    </p:cTn>
                  </p:par>
                  <p:par>
                    <p:cTn id="61" fill="hold">
                      <p:stCondLst>
                        <p:cond delay="indefinite"/>
                      </p:stCondLst>
                      <p:childTnLst>
                        <p:par>
                          <p:cTn id="62" fill="hold">
                            <p:stCondLst>
                              <p:cond delay="0"/>
                            </p:stCondLst>
                            <p:childTnLst>
                              <p:par>
                                <p:cTn id="63" presetID="2" presetClass="exit" presetSubtype="4" fill="hold" grpId="1" nodeType="clickEffect">
                                  <p:stCondLst>
                                    <p:cond delay="0"/>
                                  </p:stCondLst>
                                  <p:childTnLst>
                                    <p:anim calcmode="lin" valueType="num">
                                      <p:cBhvr additive="base">
                                        <p:cTn id="64" dur="500"/>
                                        <p:tgtEl>
                                          <p:spTgt spid="8"/>
                                        </p:tgtEl>
                                        <p:attrNameLst>
                                          <p:attrName>ppt_x</p:attrName>
                                        </p:attrNameLst>
                                      </p:cBhvr>
                                      <p:tavLst>
                                        <p:tav tm="0">
                                          <p:val>
                                            <p:strVal val="ppt_x"/>
                                          </p:val>
                                        </p:tav>
                                        <p:tav tm="100000">
                                          <p:val>
                                            <p:strVal val="ppt_x"/>
                                          </p:val>
                                        </p:tav>
                                      </p:tavLst>
                                    </p:anim>
                                    <p:anim calcmode="lin" valueType="num">
                                      <p:cBhvr additive="base">
                                        <p:cTn id="65" dur="500"/>
                                        <p:tgtEl>
                                          <p:spTgt spid="8"/>
                                        </p:tgtEl>
                                        <p:attrNameLst>
                                          <p:attrName>ppt_y</p:attrName>
                                        </p:attrNameLst>
                                      </p:cBhvr>
                                      <p:tavLst>
                                        <p:tav tm="0">
                                          <p:val>
                                            <p:strVal val="ppt_y"/>
                                          </p:val>
                                        </p:tav>
                                        <p:tav tm="100000">
                                          <p:val>
                                            <p:strVal val="1+ppt_h/2"/>
                                          </p:val>
                                        </p:tav>
                                      </p:tavLst>
                                    </p:anim>
                                    <p:set>
                                      <p:cBhvr>
                                        <p:cTn id="66" dur="1" fill="hold">
                                          <p:stCondLst>
                                            <p:cond delay="499"/>
                                          </p:stCondLst>
                                        </p:cTn>
                                        <p:tgtEl>
                                          <p:spTgt spid="8"/>
                                        </p:tgtEl>
                                        <p:attrNameLst>
                                          <p:attrName>style.visibility</p:attrName>
                                        </p:attrNameLst>
                                      </p:cBhvr>
                                      <p:to>
                                        <p:strVal val="hidden"/>
                                      </p:to>
                                    </p:set>
                                  </p:childTnLst>
                                </p:cTn>
                              </p:par>
                            </p:childTnLst>
                          </p:cTn>
                        </p:par>
                        <p:par>
                          <p:cTn id="67" fill="hold">
                            <p:stCondLst>
                              <p:cond delay="500"/>
                            </p:stCondLst>
                            <p:childTnLst>
                              <p:par>
                                <p:cTn id="68" presetID="25" presetClass="entr" presetSubtype="0" fill="hold" nodeType="afterEffect">
                                  <p:stCondLst>
                                    <p:cond delay="0"/>
                                  </p:stCondLst>
                                  <p:childTnLst>
                                    <p:set>
                                      <p:cBhvr>
                                        <p:cTn id="69" dur="1" fill="hold">
                                          <p:stCondLst>
                                            <p:cond delay="0"/>
                                          </p:stCondLst>
                                        </p:cTn>
                                        <p:tgtEl>
                                          <p:spTgt spid="10"/>
                                        </p:tgtEl>
                                        <p:attrNameLst>
                                          <p:attrName>style.visibility</p:attrName>
                                        </p:attrNameLst>
                                      </p:cBhvr>
                                      <p:to>
                                        <p:strVal val="visible"/>
                                      </p:to>
                                    </p:set>
                                    <p:anim calcmode="lin" valueType="num">
                                      <p:cBhvr>
                                        <p:cTn id="70"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71"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72"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73" dur="1000" fill="hold"/>
                                        <p:tgtEl>
                                          <p:spTgt spid="10"/>
                                        </p:tgtEl>
                                        <p:attrNameLst>
                                          <p:attrName>ppt_h</p:attrName>
                                        </p:attrNameLst>
                                      </p:cBhvr>
                                      <p:tavLst>
                                        <p:tav tm="0">
                                          <p:val>
                                            <p:strVal val="#ppt_h"/>
                                          </p:val>
                                        </p:tav>
                                        <p:tav tm="100000">
                                          <p:val>
                                            <p:strVal val="#ppt_h"/>
                                          </p:val>
                                        </p:tav>
                                      </p:tavLst>
                                    </p:anim>
                                    <p:anim calcmode="lin" valueType="num">
                                      <p:cBhvr>
                                        <p:cTn id="74"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75"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76"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77" dur="1000" decel="50000">
                                          <p:stCondLst>
                                            <p:cond delay="0"/>
                                          </p:stCondLst>
                                        </p:cTn>
                                        <p:tgtEl>
                                          <p:spTgt spid="10"/>
                                        </p:tgtEl>
                                      </p:cBhvr>
                                    </p:animEffect>
                                  </p:childTnLst>
                                </p:cTn>
                              </p:par>
                            </p:childTnLst>
                          </p:cTn>
                        </p:par>
                      </p:childTnLst>
                    </p:cTn>
                  </p:par>
                  <p:par>
                    <p:cTn id="78" fill="hold">
                      <p:stCondLst>
                        <p:cond delay="indefinite"/>
                      </p:stCondLst>
                      <p:childTnLst>
                        <p:par>
                          <p:cTn id="79" fill="hold">
                            <p:stCondLst>
                              <p:cond delay="0"/>
                            </p:stCondLst>
                            <p:childTnLst>
                              <p:par>
                                <p:cTn id="80" presetID="2" presetClass="exit" presetSubtype="4" fill="hold" grpId="1" nodeType="clickEffect">
                                  <p:stCondLst>
                                    <p:cond delay="0"/>
                                  </p:stCondLst>
                                  <p:childTnLst>
                                    <p:anim calcmode="lin" valueType="num">
                                      <p:cBhvr additive="base">
                                        <p:cTn id="81" dur="500"/>
                                        <p:tgtEl>
                                          <p:spTgt spid="10"/>
                                        </p:tgtEl>
                                        <p:attrNameLst>
                                          <p:attrName>ppt_x</p:attrName>
                                        </p:attrNameLst>
                                      </p:cBhvr>
                                      <p:tavLst>
                                        <p:tav tm="0">
                                          <p:val>
                                            <p:strVal val="ppt_x"/>
                                          </p:val>
                                        </p:tav>
                                        <p:tav tm="100000">
                                          <p:val>
                                            <p:strVal val="ppt_x"/>
                                          </p:val>
                                        </p:tav>
                                      </p:tavLst>
                                    </p:anim>
                                    <p:anim calcmode="lin" valueType="num">
                                      <p:cBhvr additive="base">
                                        <p:cTn id="82" dur="500"/>
                                        <p:tgtEl>
                                          <p:spTgt spid="10"/>
                                        </p:tgtEl>
                                        <p:attrNameLst>
                                          <p:attrName>ppt_y</p:attrName>
                                        </p:attrNameLst>
                                      </p:cBhvr>
                                      <p:tavLst>
                                        <p:tav tm="0">
                                          <p:val>
                                            <p:strVal val="ppt_y"/>
                                          </p:val>
                                        </p:tav>
                                        <p:tav tm="100000">
                                          <p:val>
                                            <p:strVal val="1+ppt_h/2"/>
                                          </p:val>
                                        </p:tav>
                                      </p:tavLst>
                                    </p:anim>
                                    <p:set>
                                      <p:cBhvr>
                                        <p:cTn id="83" dur="1" fill="hold">
                                          <p:stCondLst>
                                            <p:cond delay="499"/>
                                          </p:stCondLst>
                                        </p:cTn>
                                        <p:tgtEl>
                                          <p:spTgt spid="10"/>
                                        </p:tgtEl>
                                        <p:attrNameLst>
                                          <p:attrName>style.visibility</p:attrName>
                                        </p:attrNameLst>
                                      </p:cBhvr>
                                      <p:to>
                                        <p:strVal val="hidden"/>
                                      </p:to>
                                    </p:set>
                                  </p:childTnLst>
                                </p:cTn>
                              </p:par>
                            </p:childTnLst>
                          </p:cTn>
                        </p:par>
                        <p:par>
                          <p:cTn id="84" fill="hold">
                            <p:stCondLst>
                              <p:cond delay="500"/>
                            </p:stCondLst>
                            <p:childTnLst>
                              <p:par>
                                <p:cTn id="85" presetID="25" presetClass="entr" presetSubtype="0" fill="hold" nodeType="afterEffect">
                                  <p:stCondLst>
                                    <p:cond delay="0"/>
                                  </p:stCondLst>
                                  <p:childTnLst>
                                    <p:set>
                                      <p:cBhvr>
                                        <p:cTn id="86" dur="1" fill="hold">
                                          <p:stCondLst>
                                            <p:cond delay="0"/>
                                          </p:stCondLst>
                                        </p:cTn>
                                        <p:tgtEl>
                                          <p:spTgt spid="11"/>
                                        </p:tgtEl>
                                        <p:attrNameLst>
                                          <p:attrName>style.visibility</p:attrName>
                                        </p:attrNameLst>
                                      </p:cBhvr>
                                      <p:to>
                                        <p:strVal val="visible"/>
                                      </p:to>
                                    </p:set>
                                    <p:anim calcmode="lin" valueType="num">
                                      <p:cBhvr>
                                        <p:cTn id="87"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88"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89"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90" dur="1000" fill="hold"/>
                                        <p:tgtEl>
                                          <p:spTgt spid="11"/>
                                        </p:tgtEl>
                                        <p:attrNameLst>
                                          <p:attrName>ppt_h</p:attrName>
                                        </p:attrNameLst>
                                      </p:cBhvr>
                                      <p:tavLst>
                                        <p:tav tm="0">
                                          <p:val>
                                            <p:strVal val="#ppt_h"/>
                                          </p:val>
                                        </p:tav>
                                        <p:tav tm="100000">
                                          <p:val>
                                            <p:strVal val="#ppt_h"/>
                                          </p:val>
                                        </p:tav>
                                      </p:tavLst>
                                    </p:anim>
                                    <p:anim calcmode="lin" valueType="num">
                                      <p:cBhvr>
                                        <p:cTn id="91"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92"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93"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94" dur="1000" decel="50000">
                                          <p:stCondLst>
                                            <p:cond delay="0"/>
                                          </p:stCondLst>
                                        </p:cTn>
                                        <p:tgtEl>
                                          <p:spTgt spid="11"/>
                                        </p:tgtEl>
                                      </p:cBhvr>
                                    </p:animEffect>
                                  </p:childTnLst>
                                </p:cTn>
                              </p:par>
                            </p:childTnLst>
                          </p:cTn>
                        </p:par>
                      </p:childTnLst>
                    </p:cTn>
                  </p:par>
                  <p:par>
                    <p:cTn id="95" fill="hold">
                      <p:stCondLst>
                        <p:cond delay="indefinite"/>
                      </p:stCondLst>
                      <p:childTnLst>
                        <p:par>
                          <p:cTn id="96" fill="hold">
                            <p:stCondLst>
                              <p:cond delay="0"/>
                            </p:stCondLst>
                            <p:childTnLst>
                              <p:par>
                                <p:cTn id="97" presetID="2" presetClass="exit" presetSubtype="4" fill="hold" grpId="1" nodeType="clickEffect">
                                  <p:stCondLst>
                                    <p:cond delay="0"/>
                                  </p:stCondLst>
                                  <p:childTnLst>
                                    <p:anim calcmode="lin" valueType="num">
                                      <p:cBhvr additive="base">
                                        <p:cTn id="98" dur="500"/>
                                        <p:tgtEl>
                                          <p:spTgt spid="11"/>
                                        </p:tgtEl>
                                        <p:attrNameLst>
                                          <p:attrName>ppt_x</p:attrName>
                                        </p:attrNameLst>
                                      </p:cBhvr>
                                      <p:tavLst>
                                        <p:tav tm="0">
                                          <p:val>
                                            <p:strVal val="ppt_x"/>
                                          </p:val>
                                        </p:tav>
                                        <p:tav tm="100000">
                                          <p:val>
                                            <p:strVal val="ppt_x"/>
                                          </p:val>
                                        </p:tav>
                                      </p:tavLst>
                                    </p:anim>
                                    <p:anim calcmode="lin" valueType="num">
                                      <p:cBhvr additive="base">
                                        <p:cTn id="99" dur="500"/>
                                        <p:tgtEl>
                                          <p:spTgt spid="11"/>
                                        </p:tgtEl>
                                        <p:attrNameLst>
                                          <p:attrName>ppt_y</p:attrName>
                                        </p:attrNameLst>
                                      </p:cBhvr>
                                      <p:tavLst>
                                        <p:tav tm="0">
                                          <p:val>
                                            <p:strVal val="ppt_y"/>
                                          </p:val>
                                        </p:tav>
                                        <p:tav tm="100000">
                                          <p:val>
                                            <p:strVal val="1+ppt_h/2"/>
                                          </p:val>
                                        </p:tav>
                                      </p:tavLst>
                                    </p:anim>
                                    <p:set>
                                      <p:cBhvr>
                                        <p:cTn id="100" dur="1" fill="hold">
                                          <p:stCondLst>
                                            <p:cond delay="499"/>
                                          </p:stCondLst>
                                        </p:cTn>
                                        <p:tgtEl>
                                          <p:spTgt spid="11"/>
                                        </p:tgtEl>
                                        <p:attrNameLst>
                                          <p:attrName>style.visibility</p:attrName>
                                        </p:attrNameLst>
                                      </p:cBhvr>
                                      <p:to>
                                        <p:strVal val="hidden"/>
                                      </p:to>
                                    </p:set>
                                  </p:childTnLst>
                                </p:cTn>
                              </p:par>
                            </p:childTnLst>
                          </p:cTn>
                        </p:par>
                        <p:par>
                          <p:cTn id="101" fill="hold">
                            <p:stCondLst>
                              <p:cond delay="500"/>
                            </p:stCondLst>
                            <p:childTnLst>
                              <p:par>
                                <p:cTn id="102" presetID="25" presetClass="entr" presetSubtype="0" fill="hold" nodeType="afterEffect">
                                  <p:stCondLst>
                                    <p:cond delay="0"/>
                                  </p:stCondLst>
                                  <p:childTnLst>
                                    <p:set>
                                      <p:cBhvr>
                                        <p:cTn id="103" dur="1" fill="hold">
                                          <p:stCondLst>
                                            <p:cond delay="0"/>
                                          </p:stCondLst>
                                        </p:cTn>
                                        <p:tgtEl>
                                          <p:spTgt spid="12"/>
                                        </p:tgtEl>
                                        <p:attrNameLst>
                                          <p:attrName>style.visibility</p:attrName>
                                        </p:attrNameLst>
                                      </p:cBhvr>
                                      <p:to>
                                        <p:strVal val="visible"/>
                                      </p:to>
                                    </p:set>
                                    <p:anim calcmode="lin" valueType="num">
                                      <p:cBhvr>
                                        <p:cTn id="104"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105"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106"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107" dur="1000" fill="hold"/>
                                        <p:tgtEl>
                                          <p:spTgt spid="12"/>
                                        </p:tgtEl>
                                        <p:attrNameLst>
                                          <p:attrName>ppt_h</p:attrName>
                                        </p:attrNameLst>
                                      </p:cBhvr>
                                      <p:tavLst>
                                        <p:tav tm="0">
                                          <p:val>
                                            <p:strVal val="#ppt_h"/>
                                          </p:val>
                                        </p:tav>
                                        <p:tav tm="100000">
                                          <p:val>
                                            <p:strVal val="#ppt_h"/>
                                          </p:val>
                                        </p:tav>
                                      </p:tavLst>
                                    </p:anim>
                                    <p:anim calcmode="lin" valueType="num">
                                      <p:cBhvr>
                                        <p:cTn id="108"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109"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110"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111" dur="1000" decel="50000">
                                          <p:stCondLst>
                                            <p:cond delay="0"/>
                                          </p:stCondLst>
                                        </p:cTn>
                                        <p:tgtEl>
                                          <p:spTgt spid="12"/>
                                        </p:tgtEl>
                                      </p:cBhvr>
                                    </p:animEffect>
                                  </p:childTnLst>
                                </p:cTn>
                              </p:par>
                            </p:childTnLst>
                          </p:cTn>
                        </p:par>
                      </p:childTnLst>
                    </p:cTn>
                  </p:par>
                  <p:par>
                    <p:cTn id="112" fill="hold">
                      <p:stCondLst>
                        <p:cond delay="indefinite"/>
                      </p:stCondLst>
                      <p:childTnLst>
                        <p:par>
                          <p:cTn id="113" fill="hold">
                            <p:stCondLst>
                              <p:cond delay="0"/>
                            </p:stCondLst>
                            <p:childTnLst>
                              <p:par>
                                <p:cTn id="114" presetID="2" presetClass="exit" presetSubtype="4" fill="hold" grpId="1" nodeType="clickEffect">
                                  <p:stCondLst>
                                    <p:cond delay="0"/>
                                  </p:stCondLst>
                                  <p:childTnLst>
                                    <p:anim calcmode="lin" valueType="num">
                                      <p:cBhvr additive="base">
                                        <p:cTn id="115" dur="500"/>
                                        <p:tgtEl>
                                          <p:spTgt spid="12"/>
                                        </p:tgtEl>
                                        <p:attrNameLst>
                                          <p:attrName>ppt_x</p:attrName>
                                        </p:attrNameLst>
                                      </p:cBhvr>
                                      <p:tavLst>
                                        <p:tav tm="0">
                                          <p:val>
                                            <p:strVal val="ppt_x"/>
                                          </p:val>
                                        </p:tav>
                                        <p:tav tm="100000">
                                          <p:val>
                                            <p:strVal val="ppt_x"/>
                                          </p:val>
                                        </p:tav>
                                      </p:tavLst>
                                    </p:anim>
                                    <p:anim calcmode="lin" valueType="num">
                                      <p:cBhvr additive="base">
                                        <p:cTn id="116" dur="500"/>
                                        <p:tgtEl>
                                          <p:spTgt spid="12"/>
                                        </p:tgtEl>
                                        <p:attrNameLst>
                                          <p:attrName>ppt_y</p:attrName>
                                        </p:attrNameLst>
                                      </p:cBhvr>
                                      <p:tavLst>
                                        <p:tav tm="0">
                                          <p:val>
                                            <p:strVal val="ppt_y"/>
                                          </p:val>
                                        </p:tav>
                                        <p:tav tm="100000">
                                          <p:val>
                                            <p:strVal val="1+ppt_h/2"/>
                                          </p:val>
                                        </p:tav>
                                      </p:tavLst>
                                    </p:anim>
                                    <p:set>
                                      <p:cBhvr>
                                        <p:cTn id="117" dur="1" fill="hold">
                                          <p:stCondLst>
                                            <p:cond delay="499"/>
                                          </p:stCondLst>
                                        </p:cTn>
                                        <p:tgtEl>
                                          <p:spTgt spid="12"/>
                                        </p:tgtEl>
                                        <p:attrNameLst>
                                          <p:attrName>style.visibility</p:attrName>
                                        </p:attrNameLst>
                                      </p:cBhvr>
                                      <p:to>
                                        <p:strVal val="hidden"/>
                                      </p:to>
                                    </p:set>
                                  </p:childTnLst>
                                </p:cTn>
                              </p:par>
                            </p:childTnLst>
                          </p:cTn>
                        </p:par>
                        <p:par>
                          <p:cTn id="118" fill="hold">
                            <p:stCondLst>
                              <p:cond delay="500"/>
                            </p:stCondLst>
                            <p:childTnLst>
                              <p:par>
                                <p:cTn id="119" presetID="25" presetClass="entr" presetSubtype="0" fill="hold" nodeType="afterEffect">
                                  <p:stCondLst>
                                    <p:cond delay="0"/>
                                  </p:stCondLst>
                                  <p:childTnLst>
                                    <p:set>
                                      <p:cBhvr>
                                        <p:cTn id="120" dur="1" fill="hold">
                                          <p:stCondLst>
                                            <p:cond delay="0"/>
                                          </p:stCondLst>
                                        </p:cTn>
                                        <p:tgtEl>
                                          <p:spTgt spid="13"/>
                                        </p:tgtEl>
                                        <p:attrNameLst>
                                          <p:attrName>style.visibility</p:attrName>
                                        </p:attrNameLst>
                                      </p:cBhvr>
                                      <p:to>
                                        <p:strVal val="visible"/>
                                      </p:to>
                                    </p:set>
                                    <p:anim calcmode="lin" valueType="num">
                                      <p:cBhvr>
                                        <p:cTn id="121"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122"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123"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124" dur="1000" fill="hold"/>
                                        <p:tgtEl>
                                          <p:spTgt spid="13"/>
                                        </p:tgtEl>
                                        <p:attrNameLst>
                                          <p:attrName>ppt_h</p:attrName>
                                        </p:attrNameLst>
                                      </p:cBhvr>
                                      <p:tavLst>
                                        <p:tav tm="0">
                                          <p:val>
                                            <p:strVal val="#ppt_h"/>
                                          </p:val>
                                        </p:tav>
                                        <p:tav tm="100000">
                                          <p:val>
                                            <p:strVal val="#ppt_h"/>
                                          </p:val>
                                        </p:tav>
                                      </p:tavLst>
                                    </p:anim>
                                    <p:anim calcmode="lin" valueType="num">
                                      <p:cBhvr>
                                        <p:cTn id="125"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126"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127"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128" dur="1000" decel="50000">
                                          <p:stCondLst>
                                            <p:cond delay="0"/>
                                          </p:stCondLst>
                                        </p:cTn>
                                        <p:tgtEl>
                                          <p:spTgt spid="13"/>
                                        </p:tgtEl>
                                      </p:cBhvr>
                                    </p:animEffect>
                                  </p:childTnLst>
                                </p:cTn>
                              </p:par>
                            </p:childTnLst>
                          </p:cTn>
                        </p:par>
                      </p:childTnLst>
                    </p:cTn>
                  </p:par>
                  <p:par>
                    <p:cTn id="129" fill="hold">
                      <p:stCondLst>
                        <p:cond delay="indefinite"/>
                      </p:stCondLst>
                      <p:childTnLst>
                        <p:par>
                          <p:cTn id="130" fill="hold">
                            <p:stCondLst>
                              <p:cond delay="0"/>
                            </p:stCondLst>
                            <p:childTnLst>
                              <p:par>
                                <p:cTn id="131" presetID="2" presetClass="exit" presetSubtype="4" fill="hold" grpId="1" nodeType="clickEffect">
                                  <p:stCondLst>
                                    <p:cond delay="0"/>
                                  </p:stCondLst>
                                  <p:childTnLst>
                                    <p:anim calcmode="lin" valueType="num">
                                      <p:cBhvr additive="base">
                                        <p:cTn id="132" dur="500"/>
                                        <p:tgtEl>
                                          <p:spTgt spid="13"/>
                                        </p:tgtEl>
                                        <p:attrNameLst>
                                          <p:attrName>ppt_x</p:attrName>
                                        </p:attrNameLst>
                                      </p:cBhvr>
                                      <p:tavLst>
                                        <p:tav tm="0">
                                          <p:val>
                                            <p:strVal val="ppt_x"/>
                                          </p:val>
                                        </p:tav>
                                        <p:tav tm="100000">
                                          <p:val>
                                            <p:strVal val="ppt_x"/>
                                          </p:val>
                                        </p:tav>
                                      </p:tavLst>
                                    </p:anim>
                                    <p:anim calcmode="lin" valueType="num">
                                      <p:cBhvr additive="base">
                                        <p:cTn id="133" dur="500"/>
                                        <p:tgtEl>
                                          <p:spTgt spid="13"/>
                                        </p:tgtEl>
                                        <p:attrNameLst>
                                          <p:attrName>ppt_y</p:attrName>
                                        </p:attrNameLst>
                                      </p:cBhvr>
                                      <p:tavLst>
                                        <p:tav tm="0">
                                          <p:val>
                                            <p:strVal val="ppt_y"/>
                                          </p:val>
                                        </p:tav>
                                        <p:tav tm="100000">
                                          <p:val>
                                            <p:strVal val="1+ppt_h/2"/>
                                          </p:val>
                                        </p:tav>
                                      </p:tavLst>
                                    </p:anim>
                                    <p:set>
                                      <p:cBhvr>
                                        <p:cTn id="134" dur="1" fill="hold">
                                          <p:stCondLst>
                                            <p:cond delay="499"/>
                                          </p:stCondLst>
                                        </p:cTn>
                                        <p:tgtEl>
                                          <p:spTgt spid="13"/>
                                        </p:tgtEl>
                                        <p:attrNameLst>
                                          <p:attrName>style.visibility</p:attrName>
                                        </p:attrNameLst>
                                      </p:cBhvr>
                                      <p:to>
                                        <p:strVal val="hidden"/>
                                      </p:to>
                                    </p:set>
                                  </p:childTnLst>
                                </p:cTn>
                              </p:par>
                            </p:childTnLst>
                          </p:cTn>
                        </p:par>
                        <p:par>
                          <p:cTn id="135" fill="hold">
                            <p:stCondLst>
                              <p:cond delay="500"/>
                            </p:stCondLst>
                            <p:childTnLst>
                              <p:par>
                                <p:cTn id="136" presetID="25" presetClass="entr" presetSubtype="0" fill="hold" grpId="0" nodeType="afterEffect">
                                  <p:stCondLst>
                                    <p:cond delay="0"/>
                                  </p:stCondLst>
                                  <p:childTnLst>
                                    <p:set>
                                      <p:cBhvr>
                                        <p:cTn id="137" dur="1" fill="hold">
                                          <p:stCondLst>
                                            <p:cond delay="0"/>
                                          </p:stCondLst>
                                        </p:cTn>
                                        <p:tgtEl>
                                          <p:spTgt spid="14"/>
                                        </p:tgtEl>
                                        <p:attrNameLst>
                                          <p:attrName>style.visibility</p:attrName>
                                        </p:attrNameLst>
                                      </p:cBhvr>
                                      <p:to>
                                        <p:strVal val="visible"/>
                                      </p:to>
                                    </p:set>
                                    <p:anim calcmode="lin" valueType="num">
                                      <p:cBhvr>
                                        <p:cTn id="138"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139"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140"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141" dur="1000" fill="hold"/>
                                        <p:tgtEl>
                                          <p:spTgt spid="14"/>
                                        </p:tgtEl>
                                        <p:attrNameLst>
                                          <p:attrName>ppt_h</p:attrName>
                                        </p:attrNameLst>
                                      </p:cBhvr>
                                      <p:tavLst>
                                        <p:tav tm="0">
                                          <p:val>
                                            <p:strVal val="#ppt_h"/>
                                          </p:val>
                                        </p:tav>
                                        <p:tav tm="100000">
                                          <p:val>
                                            <p:strVal val="#ppt_h"/>
                                          </p:val>
                                        </p:tav>
                                      </p:tavLst>
                                    </p:anim>
                                    <p:anim calcmode="lin" valueType="num">
                                      <p:cBhvr>
                                        <p:cTn id="142"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143"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144"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145" dur="1000" decel="50000">
                                          <p:stCondLst>
                                            <p:cond delay="0"/>
                                          </p:stCondLst>
                                        </p:cTn>
                                        <p:tgtEl>
                                          <p:spTgt spid="14"/>
                                        </p:tgtEl>
                                      </p:cBhvr>
                                    </p:animEffect>
                                  </p:childTnLst>
                                </p:cTn>
                              </p:par>
                            </p:childTnLst>
                          </p:cTn>
                        </p:par>
                      </p:childTnLst>
                    </p:cTn>
                  </p:par>
                  <p:par>
                    <p:cTn id="146" fill="hold">
                      <p:stCondLst>
                        <p:cond delay="indefinite"/>
                      </p:stCondLst>
                      <p:childTnLst>
                        <p:par>
                          <p:cTn id="147" fill="hold">
                            <p:stCondLst>
                              <p:cond delay="0"/>
                            </p:stCondLst>
                            <p:childTnLst>
                              <p:par>
                                <p:cTn id="148" presetID="2" presetClass="exit" presetSubtype="4" fill="hold" grpId="1" nodeType="clickEffect">
                                  <p:stCondLst>
                                    <p:cond delay="0"/>
                                  </p:stCondLst>
                                  <p:childTnLst>
                                    <p:anim calcmode="lin" valueType="num">
                                      <p:cBhvr additive="base">
                                        <p:cTn id="149" dur="500"/>
                                        <p:tgtEl>
                                          <p:spTgt spid="14"/>
                                        </p:tgtEl>
                                        <p:attrNameLst>
                                          <p:attrName>ppt_x</p:attrName>
                                        </p:attrNameLst>
                                      </p:cBhvr>
                                      <p:tavLst>
                                        <p:tav tm="0">
                                          <p:val>
                                            <p:strVal val="ppt_x"/>
                                          </p:val>
                                        </p:tav>
                                        <p:tav tm="100000">
                                          <p:val>
                                            <p:strVal val="ppt_x"/>
                                          </p:val>
                                        </p:tav>
                                      </p:tavLst>
                                    </p:anim>
                                    <p:anim calcmode="lin" valueType="num">
                                      <p:cBhvr additive="base">
                                        <p:cTn id="150" dur="500"/>
                                        <p:tgtEl>
                                          <p:spTgt spid="14"/>
                                        </p:tgtEl>
                                        <p:attrNameLst>
                                          <p:attrName>ppt_y</p:attrName>
                                        </p:attrNameLst>
                                      </p:cBhvr>
                                      <p:tavLst>
                                        <p:tav tm="0">
                                          <p:val>
                                            <p:strVal val="ppt_y"/>
                                          </p:val>
                                        </p:tav>
                                        <p:tav tm="100000">
                                          <p:val>
                                            <p:strVal val="1+ppt_h/2"/>
                                          </p:val>
                                        </p:tav>
                                      </p:tavLst>
                                    </p:anim>
                                    <p:set>
                                      <p:cBhvr>
                                        <p:cTn id="151"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6" grpId="1"/>
      <p:bldP spid="7" grpId="1"/>
      <p:bldP spid="8" grpId="0"/>
      <p:bldP spid="8" grpId="1"/>
      <p:bldP spid="10" grpId="1"/>
      <p:bldP spid="11" grpId="1"/>
      <p:bldP spid="12" grpId="1"/>
      <p:bldP spid="13" grpId="1"/>
      <p:bldP spid="14" grpId="0"/>
      <p:bldP spid="14" grpId="1"/>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219</TotalTime>
  <Words>1052</Words>
  <Application>Microsoft Office PowerPoint</Application>
  <PresentationFormat>Экран (4:3)</PresentationFormat>
  <Paragraphs>150</Paragraphs>
  <Slides>22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22</vt:i4>
      </vt:variant>
    </vt:vector>
  </HeadingPairs>
  <TitlesOfParts>
    <vt:vector size="23" baseType="lpstr">
      <vt:lpstr>Трек</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vector>
  </TitlesOfParts>
  <Company>SPecialiST RePack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Alex</dc:creator>
  <cp:lastModifiedBy>Alex</cp:lastModifiedBy>
  <cp:revision>27</cp:revision>
  <dcterms:created xsi:type="dcterms:W3CDTF">2017-03-15T13:32:11Z</dcterms:created>
  <dcterms:modified xsi:type="dcterms:W3CDTF">2017-04-05T19:20:42Z</dcterms:modified>
</cp:coreProperties>
</file>